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6" r:id="rId2"/>
  </p:sldMasterIdLst>
  <p:notesMasterIdLst>
    <p:notesMasterId r:id="rId11"/>
  </p:notesMasterIdLst>
  <p:sldIdLst>
    <p:sldId id="256" r:id="rId3"/>
    <p:sldId id="262" r:id="rId4"/>
    <p:sldId id="267" r:id="rId5"/>
    <p:sldId id="276" r:id="rId6"/>
    <p:sldId id="283" r:id="rId7"/>
    <p:sldId id="281" r:id="rId8"/>
    <p:sldId id="266" r:id="rId9"/>
    <p:sldId id="282" r:id="rId10"/>
  </p:sldIdLst>
  <p:sldSz cx="9144000" cy="5143500" type="screen16x9"/>
  <p:notesSz cx="6858000" cy="9144000"/>
  <p:embeddedFontLst>
    <p:embeddedFont>
      <p:font typeface="Asap" panose="020B0604020202020204" charset="0"/>
      <p:regular r:id="rId12"/>
      <p:bold r:id="rId13"/>
      <p:italic r:id="rId14"/>
      <p:boldItalic r:id="rId15"/>
    </p:embeddedFont>
    <p:embeddedFont>
      <p:font typeface="B612 Mono" panose="020B0604020202020204" charset="0"/>
      <p:regular r:id="rId16"/>
      <p:bold r:id="rId17"/>
      <p:italic r:id="rId18"/>
      <p:boldItalic r:id="rId19"/>
    </p:embeddedFont>
    <p:embeddedFont>
      <p:font typeface="Bebas Neue" panose="020B0606020202050201" pitchFamily="34" charset="0"/>
      <p:regular r:id="rId20"/>
    </p:embeddedFont>
    <p:embeddedFont>
      <p:font typeface="Nunito Light" pitchFamily="2" charset="-52"/>
      <p:regular r:id="rId21"/>
      <p:italic r:id="rId22"/>
    </p:embeddedFont>
    <p:embeddedFont>
      <p:font typeface="Shrikhand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1C911C-8426-4214-88E0-ECDB63FD87BC}">
  <a:tblStyle styleId="{B01C911C-8426-4214-88E0-ECDB63FD87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9BBCE19-79D9-4485-9AF2-2FB63103F57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" name="Google Shape;3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4" name="Google Shape;3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6" name="Google Shape;3386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7" name="Google Shape;3387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" name="Google Shape;3569;g118898af3b6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0" name="Google Shape;3570;g118898af3b6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!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4" name="Google Shape;3884;g11360713c04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5" name="Google Shape;3885;g11360713c04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!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4" name="Google Shape;4064;g1380a55b772_0_5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5" name="Google Shape;4065;g1380a55b772_0_5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3" name="Google Shape;4013;g145afcf809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4" name="Google Shape;4014;g145afcf809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781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4" name="Google Shape;3544;g145afcf809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5" name="Google Shape;3545;g145afcf809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5" name="Google Shape;4025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6" name="Google Shape;4026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" name="Google Shape;12;p2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3" name="Google Shape;13;p2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4" name="Google Shape;14;p2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5" name="Google Shape;15;p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6" name="Google Shape;16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" name="Google Shape;17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" name="Google Shape;18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" name="Google Shape;19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" name="Google Shape;20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" name="Google Shape;21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" name="Google Shape;22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" name="Google Shape;23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" name="Google Shape;24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" name="Google Shape;25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" name="Google Shape;26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" name="Google Shape;27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" name="Google Shape;28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" name="Google Shape;29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" name="Google Shape;30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" name="Google Shape;31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" name="Google Shape;32;p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33" name="Google Shape;33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" name="Google Shape;34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" name="Google Shape;35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" name="Google Shape;36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" name="Google Shape;37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" name="Google Shape;38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" name="Google Shape;39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" name="Google Shape;40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" name="Google Shape;41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" name="Google Shape;42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" name="Google Shape;43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" name="Google Shape;44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" name="Google Shape;45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" name="Google Shape;46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" name="Google Shape;47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" name="Google Shape;48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9" name="Google Shape;49;p2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" name="Google Shape;50;p2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51" name="Google Shape;51;p2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" name="Google Shape;52;p2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" name="Google Shape;53;p2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" name="Google Shape;54;p2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" name="Google Shape;55;p2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" name="Google Shape;56;p2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" name="Google Shape;57;p2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" name="Google Shape;58;p2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" name="Google Shape;59;p2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" name="Google Shape;60;p2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" name="Google Shape;61;p2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" name="Google Shape;62;p2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" name="Google Shape;63;p2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" name="Google Shape;64;p2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5" name="Google Shape;65;p2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" name="Google Shape;66;p2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7" name="Google Shape;67;p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0" name="Google Shape;70;p2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2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72" name="Google Shape;72;p2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" name="Google Shape;80;p2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" name="Google Shape;85;p2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6" name="Google Shape;86;p2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" name="Google Shape;90;p2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91" name="Google Shape;91;p2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92" name="Google Shape;92;p2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93" name="Google Shape;93;p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94" name="Google Shape;94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5" name="Google Shape;95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6" name="Google Shape;96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7" name="Google Shape;97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8" name="Google Shape;98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9" name="Google Shape;99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0" name="Google Shape;100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1" name="Google Shape;101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2" name="Google Shape;102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3" name="Google Shape;103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" name="Google Shape;104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5" name="Google Shape;105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6" name="Google Shape;106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7" name="Google Shape;107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8" name="Google Shape;108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" name="Google Shape;109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10" name="Google Shape;110;p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11" name="Google Shape;111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2" name="Google Shape;112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3" name="Google Shape;113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4" name="Google Shape;114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5" name="Google Shape;115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6" name="Google Shape;116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7" name="Google Shape;117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8" name="Google Shape;118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9" name="Google Shape;119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" name="Google Shape;120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1" name="Google Shape;121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2" name="Google Shape;122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3" name="Google Shape;123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4" name="Google Shape;124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" name="Google Shape;125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6" name="Google Shape;126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27" name="Google Shape;127;p2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8" name="Google Shape;128;p2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129" name="Google Shape;129;p2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" name="Google Shape;130;p2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" name="Google Shape;131;p2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" name="Google Shape;132;p2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" name="Google Shape;133;p2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" name="Google Shape;134;p2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" name="Google Shape;135;p2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" name="Google Shape;136;p2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" name="Google Shape;137;p2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" name="Google Shape;138;p2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" name="Google Shape;139;p2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" name="Google Shape;140;p2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" name="Google Shape;141;p2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" name="Google Shape;142;p2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" name="Google Shape;143;p2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" name="Google Shape;144;p2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8" name="Google Shape;148;p2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49" name="Google Shape;149;p2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0" name="Google Shape;150;p2"/>
          <p:cNvSpPr txBox="1">
            <a:spLocks noGrp="1"/>
          </p:cNvSpPr>
          <p:nvPr>
            <p:ph type="ctrTitle"/>
          </p:nvPr>
        </p:nvSpPr>
        <p:spPr>
          <a:xfrm>
            <a:off x="715350" y="1008650"/>
            <a:ext cx="4484100" cy="23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"/>
          <p:cNvSpPr txBox="1">
            <a:spLocks noGrp="1"/>
          </p:cNvSpPr>
          <p:nvPr>
            <p:ph type="subTitle" idx="1"/>
          </p:nvPr>
        </p:nvSpPr>
        <p:spPr>
          <a:xfrm>
            <a:off x="715350" y="3549900"/>
            <a:ext cx="3724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2" name="Google Shape;152;p2"/>
          <p:cNvSpPr>
            <a:spLocks noGrp="1"/>
          </p:cNvSpPr>
          <p:nvPr>
            <p:ph type="pic" idx="2"/>
          </p:nvPr>
        </p:nvSpPr>
        <p:spPr>
          <a:xfrm>
            <a:off x="5206350" y="133470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6" name="Google Shape;3086;p25"/>
          <p:cNvGrpSpPr/>
          <p:nvPr/>
        </p:nvGrpSpPr>
        <p:grpSpPr>
          <a:xfrm>
            <a:off x="223113" y="107372"/>
            <a:ext cx="8697772" cy="4952875"/>
            <a:chOff x="223113" y="107372"/>
            <a:chExt cx="8697772" cy="4952875"/>
          </a:xfrm>
        </p:grpSpPr>
        <p:sp>
          <p:nvSpPr>
            <p:cNvPr id="3087" name="Google Shape;3087;p25"/>
            <p:cNvSpPr/>
            <p:nvPr/>
          </p:nvSpPr>
          <p:spPr>
            <a:xfrm rot="10800000" flipH="1">
              <a:off x="434525" y="293600"/>
              <a:ext cx="8274600" cy="4556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8" name="Google Shape;3088;p25"/>
            <p:cNvGrpSpPr/>
            <p:nvPr/>
          </p:nvGrpSpPr>
          <p:grpSpPr>
            <a:xfrm rot="5400000" flipH="1">
              <a:off x="6533242" y="2461896"/>
              <a:ext cx="4555077" cy="220208"/>
              <a:chOff x="3874150" y="66000"/>
              <a:chExt cx="4835025" cy="227935"/>
            </a:xfrm>
          </p:grpSpPr>
          <p:grpSp>
            <p:nvGrpSpPr>
              <p:cNvPr id="3089" name="Google Shape;3089;p25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90" name="Google Shape;3090;p2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91" name="Google Shape;3091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2" name="Google Shape;3092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3" name="Google Shape;3093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4" name="Google Shape;3094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5" name="Google Shape;3095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6" name="Google Shape;3096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7" name="Google Shape;3097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8" name="Google Shape;3098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9" name="Google Shape;3099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0" name="Google Shape;3100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1" name="Google Shape;3101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2" name="Google Shape;3102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3" name="Google Shape;3103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4" name="Google Shape;3104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5" name="Google Shape;3105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6" name="Google Shape;3106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07" name="Google Shape;3107;p2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08" name="Google Shape;3108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9" name="Google Shape;3109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0" name="Google Shape;3110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1" name="Google Shape;3111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2" name="Google Shape;3112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3" name="Google Shape;3113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4" name="Google Shape;3114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5" name="Google Shape;3115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6" name="Google Shape;3116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7" name="Google Shape;3117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8" name="Google Shape;3118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9" name="Google Shape;3119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0" name="Google Shape;3120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1" name="Google Shape;3121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2" name="Google Shape;3122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3" name="Google Shape;3123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124" name="Google Shape;3124;p25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125" name="Google Shape;3125;p25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126" name="Google Shape;3126;p25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7" name="Google Shape;3127;p25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8" name="Google Shape;3128;p25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9" name="Google Shape;3129;p25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0" name="Google Shape;3130;p25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1" name="Google Shape;3131;p25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2" name="Google Shape;3132;p25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3" name="Google Shape;3133;p25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4" name="Google Shape;3134;p25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5" name="Google Shape;3135;p25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6" name="Google Shape;3136;p25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7" name="Google Shape;3137;p25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8" name="Google Shape;3138;p25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9" name="Google Shape;3139;p25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0" name="Google Shape;3140;p25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1" name="Google Shape;3141;p25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42" name="Google Shape;3142;p25"/>
            <p:cNvCxnSpPr>
              <a:stCxn id="3143" idx="1"/>
            </p:cNvCxnSpPr>
            <p:nvPr/>
          </p:nvCxnSpPr>
          <p:spPr>
            <a:xfrm>
              <a:off x="17439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144" name="Google Shape;3144;p25"/>
            <p:cNvGrpSpPr/>
            <p:nvPr/>
          </p:nvGrpSpPr>
          <p:grpSpPr>
            <a:xfrm rot="-5400000">
              <a:off x="-1944322" y="2461896"/>
              <a:ext cx="4555077" cy="220208"/>
              <a:chOff x="3874150" y="66000"/>
              <a:chExt cx="4835025" cy="227935"/>
            </a:xfrm>
          </p:grpSpPr>
          <p:grpSp>
            <p:nvGrpSpPr>
              <p:cNvPr id="3145" name="Google Shape;3145;p25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146" name="Google Shape;3146;p2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47" name="Google Shape;3147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8" name="Google Shape;3148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9" name="Google Shape;3149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0" name="Google Shape;3150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1" name="Google Shape;3151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2" name="Google Shape;3152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3" name="Google Shape;3153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4" name="Google Shape;3154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5" name="Google Shape;3155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6" name="Google Shape;3156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7" name="Google Shape;3157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8" name="Google Shape;3158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9" name="Google Shape;3159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0" name="Google Shape;3160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1" name="Google Shape;3161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2" name="Google Shape;3162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63" name="Google Shape;3163;p2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64" name="Google Shape;3164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5" name="Google Shape;3165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6" name="Google Shape;3166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7" name="Google Shape;3167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8" name="Google Shape;3168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9" name="Google Shape;3169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0" name="Google Shape;3170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1" name="Google Shape;3171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2" name="Google Shape;3172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3" name="Google Shape;3173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4" name="Google Shape;3174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5" name="Google Shape;3175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6" name="Google Shape;3176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7" name="Google Shape;3177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8" name="Google Shape;3178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9" name="Google Shape;3179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180" name="Google Shape;3180;p25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181" name="Google Shape;3181;p25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182" name="Google Shape;3182;p25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3" name="Google Shape;3183;p25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4" name="Google Shape;3184;p25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25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6" name="Google Shape;3186;p25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25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25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25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25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25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25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25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25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25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25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25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98" name="Google Shape;3198;p25"/>
            <p:cNvCxnSpPr/>
            <p:nvPr/>
          </p:nvCxnSpPr>
          <p:spPr>
            <a:xfrm>
              <a:off x="61728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9" name="Google Shape;3199;p25"/>
            <p:cNvCxnSpPr>
              <a:stCxn id="3200" idx="1"/>
            </p:cNvCxnSpPr>
            <p:nvPr/>
          </p:nvCxnSpPr>
          <p:spPr>
            <a:xfrm>
              <a:off x="17439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1" name="Google Shape;3201;p25"/>
            <p:cNvCxnSpPr/>
            <p:nvPr/>
          </p:nvCxnSpPr>
          <p:spPr>
            <a:xfrm>
              <a:off x="61728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02" name="Google Shape;3202;p25"/>
            <p:cNvSpPr/>
            <p:nvPr/>
          </p:nvSpPr>
          <p:spPr>
            <a:xfrm>
              <a:off x="5907786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5"/>
            <p:cNvSpPr/>
            <p:nvPr/>
          </p:nvSpPr>
          <p:spPr>
            <a:xfrm>
              <a:off x="5652847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5"/>
            <p:cNvSpPr/>
            <p:nvPr/>
          </p:nvSpPr>
          <p:spPr>
            <a:xfrm>
              <a:off x="5397909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5"/>
            <p:cNvSpPr/>
            <p:nvPr/>
          </p:nvSpPr>
          <p:spPr>
            <a:xfrm>
              <a:off x="5142970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5"/>
            <p:cNvSpPr/>
            <p:nvPr/>
          </p:nvSpPr>
          <p:spPr>
            <a:xfrm>
              <a:off x="4888032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5"/>
            <p:cNvSpPr/>
            <p:nvPr/>
          </p:nvSpPr>
          <p:spPr>
            <a:xfrm>
              <a:off x="4633093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5"/>
            <p:cNvSpPr/>
            <p:nvPr/>
          </p:nvSpPr>
          <p:spPr>
            <a:xfrm>
              <a:off x="4378154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5"/>
            <p:cNvSpPr/>
            <p:nvPr/>
          </p:nvSpPr>
          <p:spPr>
            <a:xfrm>
              <a:off x="4123216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5"/>
            <p:cNvSpPr/>
            <p:nvPr/>
          </p:nvSpPr>
          <p:spPr>
            <a:xfrm>
              <a:off x="3868277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5"/>
            <p:cNvSpPr/>
            <p:nvPr/>
          </p:nvSpPr>
          <p:spPr>
            <a:xfrm>
              <a:off x="3613338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5"/>
            <p:cNvSpPr/>
            <p:nvPr/>
          </p:nvSpPr>
          <p:spPr>
            <a:xfrm>
              <a:off x="3358400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5"/>
            <p:cNvSpPr/>
            <p:nvPr/>
          </p:nvSpPr>
          <p:spPr>
            <a:xfrm>
              <a:off x="3103461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5"/>
            <p:cNvSpPr/>
            <p:nvPr/>
          </p:nvSpPr>
          <p:spPr>
            <a:xfrm>
              <a:off x="5907786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5"/>
            <p:cNvSpPr/>
            <p:nvPr/>
          </p:nvSpPr>
          <p:spPr>
            <a:xfrm>
              <a:off x="5652847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5"/>
            <p:cNvSpPr/>
            <p:nvPr/>
          </p:nvSpPr>
          <p:spPr>
            <a:xfrm>
              <a:off x="5397909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5"/>
            <p:cNvSpPr/>
            <p:nvPr/>
          </p:nvSpPr>
          <p:spPr>
            <a:xfrm>
              <a:off x="5142970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5"/>
            <p:cNvSpPr/>
            <p:nvPr/>
          </p:nvSpPr>
          <p:spPr>
            <a:xfrm>
              <a:off x="4888032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5"/>
            <p:cNvSpPr/>
            <p:nvPr/>
          </p:nvSpPr>
          <p:spPr>
            <a:xfrm>
              <a:off x="4633093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5"/>
            <p:cNvSpPr/>
            <p:nvPr/>
          </p:nvSpPr>
          <p:spPr>
            <a:xfrm>
              <a:off x="4378154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5"/>
            <p:cNvSpPr/>
            <p:nvPr/>
          </p:nvSpPr>
          <p:spPr>
            <a:xfrm>
              <a:off x="4123216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5"/>
            <p:cNvSpPr/>
            <p:nvPr/>
          </p:nvSpPr>
          <p:spPr>
            <a:xfrm>
              <a:off x="3868277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5"/>
            <p:cNvSpPr/>
            <p:nvPr/>
          </p:nvSpPr>
          <p:spPr>
            <a:xfrm>
              <a:off x="3613338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5"/>
            <p:cNvSpPr/>
            <p:nvPr/>
          </p:nvSpPr>
          <p:spPr>
            <a:xfrm>
              <a:off x="3358400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5"/>
            <p:cNvSpPr/>
            <p:nvPr/>
          </p:nvSpPr>
          <p:spPr>
            <a:xfrm>
              <a:off x="3103461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" name="Google Shape;12;p2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3" name="Google Shape;13;p2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4" name="Google Shape;14;p2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5" name="Google Shape;15;p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6" name="Google Shape;16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" name="Google Shape;17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" name="Google Shape;18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" name="Google Shape;19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" name="Google Shape;20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" name="Google Shape;21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" name="Google Shape;22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" name="Google Shape;23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" name="Google Shape;24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" name="Google Shape;25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" name="Google Shape;26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" name="Google Shape;27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" name="Google Shape;28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" name="Google Shape;29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0" name="Google Shape;30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" name="Google Shape;31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32" name="Google Shape;32;p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33" name="Google Shape;33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4" name="Google Shape;34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5" name="Google Shape;35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6" name="Google Shape;36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7" name="Google Shape;37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" name="Google Shape;38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9" name="Google Shape;39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0" name="Google Shape;40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1" name="Google Shape;41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2" name="Google Shape;42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3" name="Google Shape;43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4" name="Google Shape;44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5" name="Google Shape;45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6" name="Google Shape;46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7" name="Google Shape;47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" name="Google Shape;48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9" name="Google Shape;49;p2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0" name="Google Shape;50;p2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51" name="Google Shape;51;p2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" name="Google Shape;52;p2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" name="Google Shape;53;p2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4" name="Google Shape;54;p2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5" name="Google Shape;55;p2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6" name="Google Shape;56;p2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7" name="Google Shape;57;p2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8" name="Google Shape;58;p2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9" name="Google Shape;59;p2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" name="Google Shape;60;p2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" name="Google Shape;61;p2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" name="Google Shape;62;p2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3" name="Google Shape;63;p2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4" name="Google Shape;64;p2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5" name="Google Shape;65;p2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" name="Google Shape;66;p2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7" name="Google Shape;67;p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0" name="Google Shape;70;p2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2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72" name="Google Shape;72;p2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" name="Google Shape;80;p2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5" name="Google Shape;85;p2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6" name="Google Shape;86;p2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0" name="Google Shape;90;p2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91" name="Google Shape;91;p2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92" name="Google Shape;92;p2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93" name="Google Shape;93;p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94" name="Google Shape;94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5" name="Google Shape;95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6" name="Google Shape;96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7" name="Google Shape;97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8" name="Google Shape;98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99" name="Google Shape;99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0" name="Google Shape;100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1" name="Google Shape;101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2" name="Google Shape;102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3" name="Google Shape;103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4" name="Google Shape;104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5" name="Google Shape;105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6" name="Google Shape;106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7" name="Google Shape;107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8" name="Google Shape;108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09" name="Google Shape;109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10" name="Google Shape;110;p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11" name="Google Shape;111;p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2" name="Google Shape;112;p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3" name="Google Shape;113;p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4" name="Google Shape;114;p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5" name="Google Shape;115;p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6" name="Google Shape;116;p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7" name="Google Shape;117;p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8" name="Google Shape;118;p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19" name="Google Shape;119;p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" name="Google Shape;120;p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1" name="Google Shape;121;p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2" name="Google Shape;122;p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3" name="Google Shape;123;p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4" name="Google Shape;124;p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" name="Google Shape;125;p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6" name="Google Shape;126;p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27" name="Google Shape;127;p2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8" name="Google Shape;128;p2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129" name="Google Shape;129;p2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" name="Google Shape;130;p2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" name="Google Shape;131;p2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" name="Google Shape;132;p2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" name="Google Shape;133;p2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" name="Google Shape;134;p2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" name="Google Shape;135;p2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" name="Google Shape;136;p2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" name="Google Shape;137;p2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" name="Google Shape;138;p2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" name="Google Shape;139;p2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" name="Google Shape;140;p2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" name="Google Shape;141;p2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" name="Google Shape;142;p2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" name="Google Shape;143;p2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" name="Google Shape;144;p2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8" name="Google Shape;148;p2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49" name="Google Shape;149;p2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0" name="Google Shape;150;p2"/>
          <p:cNvSpPr txBox="1">
            <a:spLocks noGrp="1"/>
          </p:cNvSpPr>
          <p:nvPr>
            <p:ph type="ctrTitle"/>
          </p:nvPr>
        </p:nvSpPr>
        <p:spPr>
          <a:xfrm>
            <a:off x="715350" y="1008650"/>
            <a:ext cx="4484100" cy="23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"/>
          <p:cNvSpPr txBox="1">
            <a:spLocks noGrp="1"/>
          </p:cNvSpPr>
          <p:nvPr>
            <p:ph type="subTitle" idx="1"/>
          </p:nvPr>
        </p:nvSpPr>
        <p:spPr>
          <a:xfrm>
            <a:off x="715350" y="3549900"/>
            <a:ext cx="37242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2" name="Google Shape;152;p2"/>
          <p:cNvSpPr>
            <a:spLocks noGrp="1"/>
          </p:cNvSpPr>
          <p:nvPr>
            <p:ph type="pic" idx="2"/>
          </p:nvPr>
        </p:nvSpPr>
        <p:spPr>
          <a:xfrm>
            <a:off x="5206350" y="133470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73472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3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55" name="Google Shape;155;p3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58" name="Google Shape;158;p3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59" name="Google Shape;159;p3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60" name="Google Shape;160;p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61" name="Google Shape;161;p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2" name="Google Shape;162;p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" name="Google Shape;163;p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" name="Google Shape;164;p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" name="Google Shape;165;p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6" name="Google Shape;166;p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7" name="Google Shape;167;p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8" name="Google Shape;168;p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9" name="Google Shape;169;p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" name="Google Shape;170;p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" name="Google Shape;171;p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" name="Google Shape;172;p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" name="Google Shape;173;p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4" name="Google Shape;174;p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5" name="Google Shape;175;p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6" name="Google Shape;176;p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7" name="Google Shape;177;p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78" name="Google Shape;178;p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" name="Google Shape;179;p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" name="Google Shape;180;p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1" name="Google Shape;181;p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2" name="Google Shape;182;p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3" name="Google Shape;183;p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4" name="Google Shape;184;p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" name="Google Shape;185;p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" name="Google Shape;186;p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" name="Google Shape;187;p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8" name="Google Shape;188;p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9" name="Google Shape;189;p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0" name="Google Shape;190;p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" name="Google Shape;191;p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" name="Google Shape;192;p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" name="Google Shape;193;p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94" name="Google Shape;194;p3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95" name="Google Shape;195;p3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196" name="Google Shape;196;p3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" name="Google Shape;197;p3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8" name="Google Shape;198;p3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9" name="Google Shape;199;p3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0" name="Google Shape;200;p3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1" name="Google Shape;201;p3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2" name="Google Shape;202;p3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" name="Google Shape;203;p3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" name="Google Shape;204;p3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5" name="Google Shape;205;p3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6" name="Google Shape;206;p3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7" name="Google Shape;207;p3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8" name="Google Shape;208;p3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9" name="Google Shape;209;p3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" name="Google Shape;210;p3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" name="Google Shape;211;p3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12" name="Google Shape;212;p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5" name="Google Shape;215;p3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6" name="Google Shape;216;p3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17" name="Google Shape;217;p3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3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3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3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3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" name="Google Shape;225;p3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26" name="Google Shape;226;p3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3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3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0" name="Google Shape;230;p3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31" name="Google Shape;231;p3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3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p3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p3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" name="Google Shape;235;p3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36" name="Google Shape;236;p3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37" name="Google Shape;237;p3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38" name="Google Shape;238;p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9" name="Google Shape;239;p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0" name="Google Shape;240;p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1" name="Google Shape;241;p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2" name="Google Shape;242;p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3" name="Google Shape;243;p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" name="Google Shape;244;p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" name="Google Shape;245;p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" name="Google Shape;246;p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" name="Google Shape;247;p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8" name="Google Shape;248;p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9" name="Google Shape;249;p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0" name="Google Shape;250;p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1" name="Google Shape;251;p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" name="Google Shape;252;p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" name="Google Shape;253;p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" name="Google Shape;254;p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55" name="Google Shape;255;p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56" name="Google Shape;256;p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7" name="Google Shape;257;p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8" name="Google Shape;258;p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" name="Google Shape;259;p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" name="Google Shape;260;p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" name="Google Shape;261;p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" name="Google Shape;262;p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3" name="Google Shape;263;p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4" name="Google Shape;264;p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5" name="Google Shape;265;p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6" name="Google Shape;266;p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" name="Google Shape;267;p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" name="Google Shape;268;p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" name="Google Shape;269;p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" name="Google Shape;270;p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" name="Google Shape;271;p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2" name="Google Shape;272;p3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3" name="Google Shape;273;p3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74" name="Google Shape;274;p3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5" name="Google Shape;275;p3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6" name="Google Shape;276;p3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277;p3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" name="Google Shape;278;p3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" name="Google Shape;279;p3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0" name="Google Shape;280;p3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1" name="Google Shape;281;p3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3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3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3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3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3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" name="Google Shape;287;p3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8" name="Google Shape;288;p3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3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90" name="Google Shape;290;p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3" name="Google Shape;293;p3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94" name="Google Shape;294;p3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5" name="Google Shape;295;p3"/>
          <p:cNvSpPr>
            <a:spLocks noGrp="1"/>
          </p:cNvSpPr>
          <p:nvPr>
            <p:ph type="pic" idx="2"/>
          </p:nvPr>
        </p:nvSpPr>
        <p:spPr>
          <a:xfrm>
            <a:off x="1402275" y="2737675"/>
            <a:ext cx="6339600" cy="17037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sp>
        <p:nvSpPr>
          <p:cNvPr id="296" name="Google Shape;296;p3"/>
          <p:cNvSpPr txBox="1">
            <a:spLocks noGrp="1"/>
          </p:cNvSpPr>
          <p:nvPr>
            <p:ph type="title"/>
          </p:nvPr>
        </p:nvSpPr>
        <p:spPr>
          <a:xfrm>
            <a:off x="1872900" y="1228863"/>
            <a:ext cx="5398200" cy="7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297" name="Google Shape;297;p3"/>
          <p:cNvSpPr txBox="1">
            <a:spLocks noGrp="1"/>
          </p:cNvSpPr>
          <p:nvPr>
            <p:ph type="title" idx="3" hasCustomPrompt="1"/>
          </p:nvPr>
        </p:nvSpPr>
        <p:spPr>
          <a:xfrm>
            <a:off x="3815400" y="391425"/>
            <a:ext cx="1513200" cy="95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8" name="Google Shape;298;p3"/>
          <p:cNvSpPr txBox="1">
            <a:spLocks noGrp="1"/>
          </p:cNvSpPr>
          <p:nvPr>
            <p:ph type="subTitle" idx="1"/>
          </p:nvPr>
        </p:nvSpPr>
        <p:spPr>
          <a:xfrm>
            <a:off x="2391975" y="1903705"/>
            <a:ext cx="4360200" cy="3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671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4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302" name="Google Shape;302;p4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303" name="Google Shape;303;p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4" name="Google Shape;304;p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5" name="Google Shape;305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1" name="Google Shape;321;p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22" name="Google Shape;322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328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334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335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336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" name="Google Shape;337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38" name="Google Shape;338;p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" name="Google Shape;339;p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40" name="Google Shape;340;p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56" name="Google Shape;356;p4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9" name="Google Shape;359;p4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0" name="Google Shape;360;p4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361" name="Google Shape;361;p4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5" name="Google Shape;365;p4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66" name="Google Shape;366;p4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371" name="Google Shape;371;p4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372" name="Google Shape;372;p4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373" name="Google Shape;373;p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74" name="Google Shape;374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0" name="Google Shape;390;p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91" name="Google Shape;391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7" name="Google Shape;407;p4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" name="Google Shape;408;p4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409" name="Google Shape;409;p4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4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4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4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4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4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4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4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4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4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4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5" name="Google Shape;425;p4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8" name="Google Shape;428;p4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9" name="Google Shape;429;p4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704000" cy="36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30" name="Google Shape;430;p4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431" name="Google Shape;431;p4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432" name="Google Shape;432;p4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433" name="Google Shape;433;p4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1" name="Google Shape;441;p4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896591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5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445" name="Google Shape;445;p5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446" name="Google Shape;446;p5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447" name="Google Shape;447;p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448" name="Google Shape;448;p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" name="Google Shape;451;p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9" name="Google Shape;459;p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0" name="Google Shape;460;p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64" name="Google Shape;464;p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465" name="Google Shape;465;p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81" name="Google Shape;481;p5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2" name="Google Shape;482;p5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483" name="Google Shape;483;p5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5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5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5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5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5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5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5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5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5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5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5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5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5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9" name="Google Shape;499;p5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2" name="Google Shape;502;p5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3" name="Google Shape;503;p5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504" name="Google Shape;504;p5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08" name="Google Shape;508;p5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9" name="Google Shape;509;p5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" name="Google Shape;513;p5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514" name="Google Shape;514;p5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515" name="Google Shape;515;p5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516" name="Google Shape;516;p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517" name="Google Shape;517;p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530;p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" name="Google Shape;531;p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3" name="Google Shape;533;p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534" name="Google Shape;534;p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" name="Google Shape;537;p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" name="Google Shape;538;p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" name="Google Shape;539;p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545;p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9" name="Google Shape;549;p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50" name="Google Shape;550;p5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" name="Google Shape;551;p5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552" name="Google Shape;552;p5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5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5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5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5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5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5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5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5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5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5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5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5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5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5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5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68" name="Google Shape;568;p5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1" name="Google Shape;571;p5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72" name="Google Shape;572;p5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573" name="Google Shape;573;p5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574" name="Google Shape;574;p5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82" name="Google Shape;582;p5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5"/>
          <p:cNvSpPr txBox="1">
            <a:spLocks noGrp="1"/>
          </p:cNvSpPr>
          <p:nvPr>
            <p:ph type="subTitle" idx="1"/>
          </p:nvPr>
        </p:nvSpPr>
        <p:spPr>
          <a:xfrm>
            <a:off x="1290763" y="3576650"/>
            <a:ext cx="2907600" cy="4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4" name="Google Shape;584;p5"/>
          <p:cNvSpPr txBox="1">
            <a:spLocks noGrp="1"/>
          </p:cNvSpPr>
          <p:nvPr>
            <p:ph type="subTitle" idx="2"/>
          </p:nvPr>
        </p:nvSpPr>
        <p:spPr>
          <a:xfrm>
            <a:off x="4945638" y="3576650"/>
            <a:ext cx="2907600" cy="4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5" name="Google Shape;585;p5"/>
          <p:cNvSpPr txBox="1">
            <a:spLocks noGrp="1"/>
          </p:cNvSpPr>
          <p:nvPr>
            <p:ph type="subTitle" idx="3"/>
          </p:nvPr>
        </p:nvSpPr>
        <p:spPr>
          <a:xfrm>
            <a:off x="1290775" y="3889575"/>
            <a:ext cx="2907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5"/>
          <p:cNvSpPr txBox="1">
            <a:spLocks noGrp="1"/>
          </p:cNvSpPr>
          <p:nvPr>
            <p:ph type="subTitle" idx="4"/>
          </p:nvPr>
        </p:nvSpPr>
        <p:spPr>
          <a:xfrm>
            <a:off x="4945650" y="3889575"/>
            <a:ext cx="2907600" cy="5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p5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8" name="Google Shape;588;p5"/>
          <p:cNvSpPr>
            <a:spLocks noGrp="1"/>
          </p:cNvSpPr>
          <p:nvPr>
            <p:ph type="pic" idx="5"/>
          </p:nvPr>
        </p:nvSpPr>
        <p:spPr>
          <a:xfrm>
            <a:off x="1836625" y="1801275"/>
            <a:ext cx="1815900" cy="14286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sp>
        <p:nvSpPr>
          <p:cNvPr id="589" name="Google Shape;589;p5"/>
          <p:cNvSpPr>
            <a:spLocks noGrp="1"/>
          </p:cNvSpPr>
          <p:nvPr>
            <p:ph type="pic" idx="6"/>
          </p:nvPr>
        </p:nvSpPr>
        <p:spPr>
          <a:xfrm>
            <a:off x="5491500" y="1801275"/>
            <a:ext cx="1815900" cy="14286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cxnSp>
        <p:nvCxnSpPr>
          <p:cNvPr id="590" name="Google Shape;590;p5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08014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6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594" name="Google Shape;594;p6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595" name="Google Shape;595;p6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596" name="Google Shape;596;p6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597" name="Google Shape;597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" name="Google Shape;598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" name="Google Shape;599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" name="Google Shape;600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" name="Google Shape;603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" name="Google Shape;605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" name="Google Shape;606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" name="Google Shape;610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" name="Google Shape;611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2" name="Google Shape;612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13" name="Google Shape;613;p6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14" name="Google Shape;614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" name="Google Shape;615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0" name="Google Shape;620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1" name="Google Shape;621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2" name="Google Shape;622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3" name="Google Shape;623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4" name="Google Shape;624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626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" name="Google Shape;627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" name="Google Shape;628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" name="Google Shape;629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0" name="Google Shape;630;p6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1" name="Google Shape;631;p6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632" name="Google Shape;632;p6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6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6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6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6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6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6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6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6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6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6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6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6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6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48" name="Google Shape;648;p6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1" name="Google Shape;651;p6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2" name="Google Shape;652;p6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653" name="Google Shape;653;p6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7" name="Google Shape;657;p6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8" name="Google Shape;658;p6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6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663" name="Google Shape;663;p6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664" name="Google Shape;664;p6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665" name="Google Shape;665;p6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66" name="Google Shape;666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" name="Google Shape;667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" name="Google Shape;668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" name="Google Shape;669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" name="Google Shape;671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" name="Google Shape;672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" name="Google Shape;673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" name="Google Shape;674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" name="Google Shape;675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" name="Google Shape;676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" name="Google Shape;677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" name="Google Shape;678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" name="Google Shape;679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" name="Google Shape;680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" name="Google Shape;681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82" name="Google Shape;682;p6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" name="Google Shape;684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" name="Google Shape;685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" name="Google Shape;686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7" name="Google Shape;687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" name="Google Shape;688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" name="Google Shape;689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" name="Google Shape;690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" name="Google Shape;691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" name="Google Shape;692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" name="Google Shape;693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" name="Google Shape;694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5" name="Google Shape;695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6" name="Google Shape;696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7" name="Google Shape;697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8" name="Google Shape;698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99" name="Google Shape;699;p6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" name="Google Shape;700;p6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701" name="Google Shape;701;p6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6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6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6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6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6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6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6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6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6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6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6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6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6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6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6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17" name="Google Shape;717;p6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0" name="Google Shape;720;p6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1" name="Google Shape;721;p6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722" name="Google Shape;722;p6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723" name="Google Shape;723;p6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6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6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6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6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6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6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6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31" name="Google Shape;731;p6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2" name="Google Shape;732;p6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733" name="Google Shape;733;p6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62983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7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7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737" name="Google Shape;737;p7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738" name="Google Shape;738;p7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739" name="Google Shape;739;p7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740" name="Google Shape;740;p7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1" name="Google Shape;741;p7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2" name="Google Shape;742;p7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3" name="Google Shape;743;p7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4" name="Google Shape;744;p7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5" name="Google Shape;745;p7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6" name="Google Shape;746;p7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7" name="Google Shape;747;p7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8" name="Google Shape;748;p7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9" name="Google Shape;749;p7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0" name="Google Shape;750;p7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1" name="Google Shape;751;p7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2" name="Google Shape;752;p7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3" name="Google Shape;753;p7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4" name="Google Shape;754;p7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5" name="Google Shape;755;p7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56" name="Google Shape;756;p7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757" name="Google Shape;757;p7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8" name="Google Shape;758;p7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9" name="Google Shape;759;p7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0" name="Google Shape;760;p7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" name="Google Shape;761;p7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" name="Google Shape;762;p7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" name="Google Shape;763;p7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4" name="Google Shape;764;p7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5" name="Google Shape;765;p7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6" name="Google Shape;766;p7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7" name="Google Shape;767;p7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8" name="Google Shape;768;p7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9" name="Google Shape;769;p7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0" name="Google Shape;770;p7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" name="Google Shape;771;p7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2" name="Google Shape;772;p7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3" name="Google Shape;773;p7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774;p7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775" name="Google Shape;775;p7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7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7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7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7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7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7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7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7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7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7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7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" name="Google Shape;787;p7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" name="Google Shape;788;p7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7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7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91" name="Google Shape;791;p7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4" name="Google Shape;794;p7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5" name="Google Shape;795;p7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796" name="Google Shape;796;p7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7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7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0" name="Google Shape;800;p7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01" name="Google Shape;801;p7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7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7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806" name="Google Shape;806;p7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807" name="Google Shape;807;p7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808" name="Google Shape;808;p7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809" name="Google Shape;809;p7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810;p7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811;p7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812;p7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813;p7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814;p7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815;p7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816;p7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817;p7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818;p7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819;p7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0" name="Google Shape;820;p7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1" name="Google Shape;821;p7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2" name="Google Shape;822;p7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823;p7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824;p7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25" name="Google Shape;825;p7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826" name="Google Shape;826;p7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827;p7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" name="Google Shape;828;p7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829;p7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0" name="Google Shape;830;p7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1" name="Google Shape;831;p7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2" name="Google Shape;832;p7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3" name="Google Shape;833;p7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4" name="Google Shape;834;p7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5" name="Google Shape;835;p7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6" name="Google Shape;836;p7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7" name="Google Shape;837;p7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8" name="Google Shape;838;p7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9" name="Google Shape;839;p7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0" name="Google Shape;840;p7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1" name="Google Shape;841;p7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42" name="Google Shape;842;p7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" name="Google Shape;843;p7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844" name="Google Shape;844;p7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845;p7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6" name="Google Shape;846;p7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" name="Google Shape;847;p7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" name="Google Shape;848;p7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" name="Google Shape;849;p7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" name="Google Shape;850;p7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1" name="Google Shape;851;p7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2" name="Google Shape;852;p7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7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7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7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7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7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7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7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60" name="Google Shape;860;p7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63" name="Google Shape;863;p7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64" name="Google Shape;864;p7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865" name="Google Shape;865;p7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866" name="Google Shape;866;p7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7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74" name="Google Shape;874;p7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75" name="Google Shape;875;p7"/>
          <p:cNvSpPr txBox="1">
            <a:spLocks noGrp="1"/>
          </p:cNvSpPr>
          <p:nvPr>
            <p:ph type="body" idx="1"/>
          </p:nvPr>
        </p:nvSpPr>
        <p:spPr>
          <a:xfrm>
            <a:off x="796200" y="1598850"/>
            <a:ext cx="4299300" cy="21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Nunito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76" name="Google Shape;876;p7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7" name="Google Shape;877;p7"/>
          <p:cNvSpPr>
            <a:spLocks noGrp="1"/>
          </p:cNvSpPr>
          <p:nvPr>
            <p:ph type="pic" idx="2"/>
          </p:nvPr>
        </p:nvSpPr>
        <p:spPr>
          <a:xfrm>
            <a:off x="5999800" y="1810950"/>
            <a:ext cx="2213400" cy="24183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cxnSp>
        <p:nvCxnSpPr>
          <p:cNvPr id="878" name="Google Shape;878;p7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901877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8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" name="Google Shape;881;p8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882" name="Google Shape;882;p8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884" name="Google Shape;884;p8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885" name="Google Shape;885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" name="Google Shape;886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" name="Google Shape;887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8" name="Google Shape;888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9" name="Google Shape;889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890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891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893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894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895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896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7" name="Google Shape;897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8" name="Google Shape;898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9" name="Google Shape;899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900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1" name="Google Shape;901;p8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02" name="Google Shape;902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903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905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906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" name="Google Shape;907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" name="Google Shape;908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" name="Google Shape;909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910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911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912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913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914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915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916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" name="Google Shape;917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8" name="Google Shape;918;p8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9" name="Google Shape;919;p8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920" name="Google Shape;920;p8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8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8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8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8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8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8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8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8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8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8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8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36" name="Google Shape;936;p8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39" name="Google Shape;939;p8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0" name="Google Shape;940;p8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941" name="Google Shape;941;p8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5" name="Google Shape;945;p8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6" name="Google Shape;946;p8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8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951" name="Google Shape;951;p8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952" name="Google Shape;952;p8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953" name="Google Shape;953;p8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54" name="Google Shape;954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5" name="Google Shape;955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6" name="Google Shape;956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7" name="Google Shape;957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8" name="Google Shape;958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" name="Google Shape;959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0" name="Google Shape;960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1" name="Google Shape;961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2" name="Google Shape;962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3" name="Google Shape;963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4" name="Google Shape;964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5" name="Google Shape;965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6" name="Google Shape;966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7" name="Google Shape;967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8" name="Google Shape;968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9" name="Google Shape;969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70" name="Google Shape;970;p8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71" name="Google Shape;971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2" name="Google Shape;972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3" name="Google Shape;973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4" name="Google Shape;974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5" name="Google Shape;975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6" name="Google Shape;976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7" name="Google Shape;977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8" name="Google Shape;978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9" name="Google Shape;979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0" name="Google Shape;980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1" name="Google Shape;981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2" name="Google Shape;982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3" name="Google Shape;983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4" name="Google Shape;984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5" name="Google Shape;985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6" name="Google Shape;986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87" name="Google Shape;987;p8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8" name="Google Shape;988;p8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989" name="Google Shape;989;p8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8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8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8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8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8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8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8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8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8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8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8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8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8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8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8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05" name="Google Shape;1005;p8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8" name="Google Shape;1008;p8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09" name="Google Shape;1009;p8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1010" name="Google Shape;1010;p8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1011" name="Google Shape;1011;p8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19" name="Google Shape;1019;p8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20" name="Google Shape;1020;p8"/>
          <p:cNvSpPr txBox="1">
            <a:spLocks noGrp="1"/>
          </p:cNvSpPr>
          <p:nvPr>
            <p:ph type="title"/>
          </p:nvPr>
        </p:nvSpPr>
        <p:spPr>
          <a:xfrm>
            <a:off x="1346475" y="535000"/>
            <a:ext cx="6367800" cy="17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21" name="Google Shape;1021;p8"/>
          <p:cNvSpPr>
            <a:spLocks noGrp="1"/>
          </p:cNvSpPr>
          <p:nvPr>
            <p:ph type="pic" idx="2"/>
          </p:nvPr>
        </p:nvSpPr>
        <p:spPr>
          <a:xfrm>
            <a:off x="1402275" y="2661250"/>
            <a:ext cx="6339600" cy="17877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547179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9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4" name="Google Shape;1024;p9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1025" name="Google Shape;1025;p9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1026" name="Google Shape;1026;p9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1027" name="Google Shape;1027;p9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028" name="Google Shape;1028;p9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9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9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9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9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9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9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9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9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9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9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9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9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9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9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9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44" name="Google Shape;1044;p9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045" name="Google Shape;1045;p9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9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9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9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9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9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9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9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9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9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9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9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9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9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9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9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61" name="Google Shape;1061;p9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2" name="Google Shape;1062;p9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1063" name="Google Shape;1063;p9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9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9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9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9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9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9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9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9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9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9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9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9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9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9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9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9" name="Google Shape;1079;p9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9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9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82" name="Google Shape;1082;p9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83" name="Google Shape;1083;p9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1084" name="Google Shape;1084;p9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9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9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9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88" name="Google Shape;1088;p9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89" name="Google Shape;1089;p9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9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1094" name="Google Shape;1094;p9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1095" name="Google Shape;1095;p9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1096" name="Google Shape;1096;p9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097" name="Google Shape;1097;p9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9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9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9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9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9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9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9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9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9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" name="Google Shape;1107;p9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" name="Google Shape;1108;p9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" name="Google Shape;1109;p9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" name="Google Shape;1110;p9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" name="Google Shape;1111;p9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" name="Google Shape;1112;p9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3" name="Google Shape;1113;p9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114" name="Google Shape;1114;p9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" name="Google Shape;1115;p9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" name="Google Shape;1116;p9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9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9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" name="Google Shape;1119;p9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" name="Google Shape;1120;p9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9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" name="Google Shape;1122;p9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" name="Google Shape;1123;p9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" name="Google Shape;1124;p9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" name="Google Shape;1125;p9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" name="Google Shape;1126;p9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" name="Google Shape;1127;p9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8" name="Google Shape;1128;p9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9" name="Google Shape;1129;p9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30" name="Google Shape;1130;p9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31" name="Google Shape;1131;p9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1132" name="Google Shape;1132;p9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9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9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9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9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9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9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9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9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9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9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9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9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9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9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9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48" name="Google Shape;1148;p9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9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9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51" name="Google Shape;1151;p9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52" name="Google Shape;1152;p9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1153" name="Google Shape;1153;p9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1154" name="Google Shape;1154;p9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9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9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9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9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9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9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9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62" name="Google Shape;1162;p9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63" name="Google Shape;1163;p9"/>
          <p:cNvSpPr txBox="1">
            <a:spLocks noGrp="1"/>
          </p:cNvSpPr>
          <p:nvPr>
            <p:ph type="title"/>
          </p:nvPr>
        </p:nvSpPr>
        <p:spPr>
          <a:xfrm>
            <a:off x="4367425" y="1708075"/>
            <a:ext cx="4061400" cy="6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64" name="Google Shape;1164;p9"/>
          <p:cNvSpPr txBox="1">
            <a:spLocks noGrp="1"/>
          </p:cNvSpPr>
          <p:nvPr>
            <p:ph type="subTitle" idx="1"/>
          </p:nvPr>
        </p:nvSpPr>
        <p:spPr>
          <a:xfrm>
            <a:off x="4367498" y="2326625"/>
            <a:ext cx="4061400" cy="12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5" name="Google Shape;1165;p9"/>
          <p:cNvSpPr>
            <a:spLocks noGrp="1"/>
          </p:cNvSpPr>
          <p:nvPr>
            <p:ph type="pic" idx="2"/>
          </p:nvPr>
        </p:nvSpPr>
        <p:spPr>
          <a:xfrm>
            <a:off x="908000" y="1508275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cxnSp>
        <p:nvCxnSpPr>
          <p:cNvPr id="1166" name="Google Shape;1166;p9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956642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0"/>
          <p:cNvSpPr>
            <a:spLocks noGrp="1"/>
          </p:cNvSpPr>
          <p:nvPr>
            <p:ph type="pic" idx="2"/>
          </p:nvPr>
        </p:nvSpPr>
        <p:spPr>
          <a:xfrm>
            <a:off x="0" y="99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69" name="Google Shape;1169;p10"/>
          <p:cNvSpPr txBox="1">
            <a:spLocks noGrp="1"/>
          </p:cNvSpPr>
          <p:nvPr>
            <p:ph type="title"/>
          </p:nvPr>
        </p:nvSpPr>
        <p:spPr>
          <a:xfrm>
            <a:off x="4323075" y="535000"/>
            <a:ext cx="4105800" cy="1084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7098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4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302" name="Google Shape;302;p4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303" name="Google Shape;303;p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4" name="Google Shape;304;p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5" name="Google Shape;305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1" name="Google Shape;321;p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22" name="Google Shape;322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3" name="Google Shape;323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4" name="Google Shape;324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5" name="Google Shape;325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6" name="Google Shape;326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7" name="Google Shape;327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328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9" name="Google Shape;329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0" name="Google Shape;330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1" name="Google Shape;331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332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333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4" name="Google Shape;334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335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6" name="Google Shape;336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7" name="Google Shape;337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38" name="Google Shape;338;p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" name="Google Shape;339;p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40" name="Google Shape;340;p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56" name="Google Shape;356;p4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9" name="Google Shape;359;p4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0" name="Google Shape;360;p4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361" name="Google Shape;361;p4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5" name="Google Shape;365;p4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66" name="Google Shape;366;p4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371" name="Google Shape;371;p4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372" name="Google Shape;372;p4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373" name="Google Shape;373;p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74" name="Google Shape;374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0" name="Google Shape;390;p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91" name="Google Shape;391;p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7" name="Google Shape;407;p4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" name="Google Shape;408;p4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409" name="Google Shape;409;p4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4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4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4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4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4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4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4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4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4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4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5" name="Google Shape;425;p4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8" name="Google Shape;428;p4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9" name="Google Shape;429;p4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704000" cy="36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30" name="Google Shape;430;p4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431" name="Google Shape;431;p4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432" name="Google Shape;432;p4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433" name="Google Shape;433;p4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1" name="Google Shape;441;p4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1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2" name="Google Shape;1172;p11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1173" name="Google Shape;1173;p11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1174" name="Google Shape;1174;p11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1175" name="Google Shape;1175;p11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176" name="Google Shape;1176;p11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11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11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11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11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11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11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11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11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11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11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11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11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11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11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11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92" name="Google Shape;1192;p11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193" name="Google Shape;1193;p11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11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11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11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11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11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11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11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11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11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11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4" name="Google Shape;1204;p11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5" name="Google Shape;1205;p11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" name="Google Shape;1206;p11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7" name="Google Shape;1207;p11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8" name="Google Shape;1208;p11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9" name="Google Shape;1209;p11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0" name="Google Shape;1210;p11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1211" name="Google Shape;1211;p11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11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11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11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11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11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1217;p11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1218;p11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1219;p11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1220;p11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1221;p11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1222;p11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1223;p11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1224;p11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225;p11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226;p11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27" name="Google Shape;1227;p11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30" name="Google Shape;1230;p11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1" name="Google Shape;1231;p11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1232" name="Google Shape;1232;p11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1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1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1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36" name="Google Shape;1236;p11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37" name="Google Shape;1237;p11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1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1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1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241;p11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1242" name="Google Shape;1242;p11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1243" name="Google Shape;1243;p11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1244" name="Google Shape;1244;p11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245" name="Google Shape;1245;p11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6" name="Google Shape;1246;p11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7" name="Google Shape;1247;p11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8" name="Google Shape;1248;p11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9" name="Google Shape;1249;p11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0" name="Google Shape;1250;p11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1" name="Google Shape;1251;p11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2" name="Google Shape;1252;p11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3" name="Google Shape;1253;p11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4" name="Google Shape;1254;p11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5" name="Google Shape;1255;p11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6" name="Google Shape;1256;p11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7" name="Google Shape;1257;p11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8" name="Google Shape;1258;p11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9" name="Google Shape;1259;p11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0" name="Google Shape;1260;p11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61" name="Google Shape;1261;p11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1262" name="Google Shape;1262;p11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3" name="Google Shape;1263;p11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11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5" name="Google Shape;1265;p11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6" name="Google Shape;1266;p11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11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8" name="Google Shape;1268;p11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9" name="Google Shape;1269;p11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0" name="Google Shape;1270;p11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1" name="Google Shape;1271;p11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2" name="Google Shape;1272;p11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3" name="Google Shape;1273;p11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4" name="Google Shape;1274;p11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5" name="Google Shape;1275;p11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6" name="Google Shape;1276;p11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7" name="Google Shape;1277;p11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78" name="Google Shape;1278;p11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9" name="Google Shape;1279;p11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1280" name="Google Shape;1280;p11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11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11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11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11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11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11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11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11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11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11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11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11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11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11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11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96" name="Google Shape;1296;p11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1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1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99" name="Google Shape;1299;p11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00" name="Google Shape;1300;p11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1301" name="Google Shape;1301;p11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1302" name="Google Shape;1302;p11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11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11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11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11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11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11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10" name="Google Shape;1310;p11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1" name="Google Shape;1311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814375"/>
            <a:ext cx="6576000" cy="101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r>
              <a:t>xx%</a:t>
            </a:r>
          </a:p>
        </p:txBody>
      </p:sp>
      <p:sp>
        <p:nvSpPr>
          <p:cNvPr id="1312" name="Google Shape;1312;p11"/>
          <p:cNvSpPr txBox="1">
            <a:spLocks noGrp="1"/>
          </p:cNvSpPr>
          <p:nvPr>
            <p:ph type="subTitle" idx="1"/>
          </p:nvPr>
        </p:nvSpPr>
        <p:spPr>
          <a:xfrm>
            <a:off x="1284000" y="1700150"/>
            <a:ext cx="657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3" name="Google Shape;1313;p11"/>
          <p:cNvSpPr>
            <a:spLocks noGrp="1"/>
          </p:cNvSpPr>
          <p:nvPr>
            <p:ph type="pic" idx="2"/>
          </p:nvPr>
        </p:nvSpPr>
        <p:spPr>
          <a:xfrm>
            <a:off x="1402275" y="2609475"/>
            <a:ext cx="6339600" cy="17868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778243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15074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6" name="Google Shape;1476;p14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sp>
          <p:nvSpPr>
            <p:cNvPr id="1477" name="Google Shape;1477;p14"/>
            <p:cNvSpPr/>
            <p:nvPr/>
          </p:nvSpPr>
          <p:spPr>
            <a:xfrm>
              <a:off x="434525" y="293600"/>
              <a:ext cx="8274600" cy="4556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8" name="Google Shape;1478;p14"/>
            <p:cNvGrpSpPr/>
            <p:nvPr/>
          </p:nvGrpSpPr>
          <p:grpSpPr>
            <a:xfrm>
              <a:off x="447825" y="72645"/>
              <a:ext cx="8261350" cy="227935"/>
              <a:chOff x="447825" y="66000"/>
              <a:chExt cx="8261350" cy="227935"/>
            </a:xfrm>
          </p:grpSpPr>
          <p:grpSp>
            <p:nvGrpSpPr>
              <p:cNvPr id="1479" name="Google Shape;1479;p1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1480" name="Google Shape;1480;p14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481" name="Google Shape;1481;p14"/>
                  <p:cNvGrpSpPr/>
                  <p:nvPr/>
                </p:nvGrpSpPr>
                <p:grpSpPr>
                  <a:xfrm>
                    <a:off x="7841075" y="66000"/>
                    <a:ext cx="868100" cy="227400"/>
                    <a:chOff x="7841075" y="66000"/>
                    <a:chExt cx="868100" cy="227400"/>
                  </a:xfrm>
                </p:grpSpPr>
                <p:sp>
                  <p:nvSpPr>
                    <p:cNvPr id="1482" name="Google Shape;1482;p14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3" name="Google Shape;1483;p14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4" name="Google Shape;1484;p14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5" name="Google Shape;1485;p14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6" name="Google Shape;1486;p14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7" name="Google Shape;1487;p14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8" name="Google Shape;1488;p14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9" name="Google Shape;1489;p14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0" name="Google Shape;1490;p14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1" name="Google Shape;1491;p14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2" name="Google Shape;1492;p14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3" name="Google Shape;1493;p14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4" name="Google Shape;1494;p14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5" name="Google Shape;1495;p14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6" name="Google Shape;1496;p14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7" name="Google Shape;1497;p14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98" name="Google Shape;1498;p14"/>
                  <p:cNvGrpSpPr/>
                  <p:nvPr/>
                </p:nvGrpSpPr>
                <p:grpSpPr>
                  <a:xfrm>
                    <a:off x="3874150" y="66000"/>
                    <a:ext cx="868100" cy="227400"/>
                    <a:chOff x="7841075" y="66000"/>
                    <a:chExt cx="868100" cy="227400"/>
                  </a:xfrm>
                </p:grpSpPr>
                <p:sp>
                  <p:nvSpPr>
                    <p:cNvPr id="1499" name="Google Shape;1499;p14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0" name="Google Shape;1500;p14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1" name="Google Shape;1501;p14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" name="Google Shape;1502;p14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" name="Google Shape;1503;p14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4" name="Google Shape;1504;p14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5" name="Google Shape;1505;p14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6" name="Google Shape;1506;p14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7" name="Google Shape;1507;p14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8" name="Google Shape;1508;p14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9" name="Google Shape;1509;p14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0" name="Google Shape;1510;p14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1" name="Google Shape;1511;p14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2" name="Google Shape;1512;p14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3" name="Google Shape;1513;p14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4" name="Google Shape;1514;p14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515" name="Google Shape;1515;p14"/>
                  <p:cNvSpPr/>
                  <p:nvPr/>
                </p:nvSpPr>
                <p:spPr>
                  <a:xfrm>
                    <a:off x="4694808" y="66535"/>
                    <a:ext cx="3193500" cy="227400"/>
                  </a:xfrm>
                  <a:prstGeom prst="parallelogram">
                    <a:avLst>
                      <a:gd name="adj" fmla="val 35975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16" name="Google Shape;1516;p14"/>
                <p:cNvGrpSpPr/>
                <p:nvPr/>
              </p:nvGrpSpPr>
              <p:grpSpPr>
                <a:xfrm>
                  <a:off x="5857627" y="114513"/>
                  <a:ext cx="868100" cy="135007"/>
                  <a:chOff x="7841075" y="69893"/>
                  <a:chExt cx="868100" cy="227400"/>
                </a:xfrm>
              </p:grpSpPr>
              <p:sp>
                <p:nvSpPr>
                  <p:cNvPr id="1517" name="Google Shape;1517;p14"/>
                  <p:cNvSpPr/>
                  <p:nvPr/>
                </p:nvSpPr>
                <p:spPr>
                  <a:xfrm>
                    <a:off x="784107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8" name="Google Shape;1518;p14"/>
                  <p:cNvSpPr/>
                  <p:nvPr/>
                </p:nvSpPr>
                <p:spPr>
                  <a:xfrm>
                    <a:off x="7891488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9" name="Google Shape;1519;p14"/>
                  <p:cNvSpPr/>
                  <p:nvPr/>
                </p:nvSpPr>
                <p:spPr>
                  <a:xfrm>
                    <a:off x="7941902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0" name="Google Shape;1520;p14"/>
                  <p:cNvSpPr/>
                  <p:nvPr/>
                </p:nvSpPr>
                <p:spPr>
                  <a:xfrm>
                    <a:off x="799231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1" name="Google Shape;1521;p14"/>
                  <p:cNvSpPr/>
                  <p:nvPr/>
                </p:nvSpPr>
                <p:spPr>
                  <a:xfrm>
                    <a:off x="8042728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2" name="Google Shape;1522;p14"/>
                  <p:cNvSpPr/>
                  <p:nvPr/>
                </p:nvSpPr>
                <p:spPr>
                  <a:xfrm>
                    <a:off x="8093142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3" name="Google Shape;1523;p14"/>
                  <p:cNvSpPr/>
                  <p:nvPr/>
                </p:nvSpPr>
                <p:spPr>
                  <a:xfrm>
                    <a:off x="814355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4" name="Google Shape;1524;p14"/>
                  <p:cNvSpPr/>
                  <p:nvPr/>
                </p:nvSpPr>
                <p:spPr>
                  <a:xfrm>
                    <a:off x="8244382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5" name="Google Shape;1525;p14"/>
                  <p:cNvSpPr/>
                  <p:nvPr/>
                </p:nvSpPr>
                <p:spPr>
                  <a:xfrm>
                    <a:off x="8395622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6" name="Google Shape;1526;p14"/>
                  <p:cNvSpPr/>
                  <p:nvPr/>
                </p:nvSpPr>
                <p:spPr>
                  <a:xfrm>
                    <a:off x="8546862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7" name="Google Shape;1527;p14"/>
                  <p:cNvSpPr/>
                  <p:nvPr/>
                </p:nvSpPr>
                <p:spPr>
                  <a:xfrm>
                    <a:off x="859727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8" name="Google Shape;1528;p14"/>
                  <p:cNvSpPr/>
                  <p:nvPr/>
                </p:nvSpPr>
                <p:spPr>
                  <a:xfrm>
                    <a:off x="8193968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9" name="Google Shape;1529;p14"/>
                  <p:cNvSpPr/>
                  <p:nvPr/>
                </p:nvSpPr>
                <p:spPr>
                  <a:xfrm>
                    <a:off x="829479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0" name="Google Shape;1530;p14"/>
                  <p:cNvSpPr/>
                  <p:nvPr/>
                </p:nvSpPr>
                <p:spPr>
                  <a:xfrm>
                    <a:off x="8446035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1" name="Google Shape;1531;p14"/>
                  <p:cNvSpPr/>
                  <p:nvPr/>
                </p:nvSpPr>
                <p:spPr>
                  <a:xfrm>
                    <a:off x="8345208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2" name="Google Shape;1532;p14"/>
                  <p:cNvSpPr/>
                  <p:nvPr/>
                </p:nvSpPr>
                <p:spPr>
                  <a:xfrm>
                    <a:off x="8496449" y="69893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533" name="Google Shape;1533;p14"/>
              <p:cNvSpPr/>
              <p:nvPr/>
            </p:nvSpPr>
            <p:spPr>
              <a:xfrm>
                <a:off x="35871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14"/>
              <p:cNvSpPr/>
              <p:nvPr/>
            </p:nvSpPr>
            <p:spPr>
              <a:xfrm>
                <a:off x="33235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14"/>
              <p:cNvSpPr/>
              <p:nvPr/>
            </p:nvSpPr>
            <p:spPr>
              <a:xfrm>
                <a:off x="30599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6" name="Google Shape;1536;p14"/>
              <p:cNvCxnSpPr/>
              <p:nvPr/>
            </p:nvCxnSpPr>
            <p:spPr>
              <a:xfrm>
                <a:off x="447825" y="168230"/>
                <a:ext cx="2516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37" name="Google Shape;1537;p14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1538" name="Google Shape;1538;p14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14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14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4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14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14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14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14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6" name="Google Shape;1546;p14"/>
            <p:cNvGrpSpPr/>
            <p:nvPr/>
          </p:nvGrpSpPr>
          <p:grpSpPr>
            <a:xfrm>
              <a:off x="170625" y="293597"/>
              <a:ext cx="135000" cy="4556147"/>
              <a:chOff x="170625" y="293597"/>
              <a:chExt cx="135000" cy="4556147"/>
            </a:xfrm>
          </p:grpSpPr>
          <p:sp>
            <p:nvSpPr>
              <p:cNvPr id="1547" name="Google Shape;1547;p14"/>
              <p:cNvSpPr/>
              <p:nvPr/>
            </p:nvSpPr>
            <p:spPr>
              <a:xfrm flipH="1">
                <a:off x="17062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14"/>
              <p:cNvSpPr/>
              <p:nvPr/>
            </p:nvSpPr>
            <p:spPr>
              <a:xfrm flipH="1">
                <a:off x="17062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14"/>
              <p:cNvSpPr/>
              <p:nvPr/>
            </p:nvSpPr>
            <p:spPr>
              <a:xfrm flipH="1">
                <a:off x="17062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14"/>
              <p:cNvSpPr/>
              <p:nvPr/>
            </p:nvSpPr>
            <p:spPr>
              <a:xfrm flipH="1">
                <a:off x="17062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51" name="Google Shape;1551;p14"/>
              <p:cNvCxnSpPr/>
              <p:nvPr/>
            </p:nvCxnSpPr>
            <p:spPr>
              <a:xfrm>
                <a:off x="238125" y="1295200"/>
                <a:ext cx="0" cy="255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52" name="Google Shape;1552;p14"/>
              <p:cNvSpPr/>
              <p:nvPr/>
            </p:nvSpPr>
            <p:spPr>
              <a:xfrm flipH="1">
                <a:off x="17062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14"/>
              <p:cNvSpPr/>
              <p:nvPr/>
            </p:nvSpPr>
            <p:spPr>
              <a:xfrm flipH="1">
                <a:off x="17062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14"/>
              <p:cNvSpPr/>
              <p:nvPr/>
            </p:nvSpPr>
            <p:spPr>
              <a:xfrm flipH="1">
                <a:off x="17062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14"/>
              <p:cNvSpPr/>
              <p:nvPr/>
            </p:nvSpPr>
            <p:spPr>
              <a:xfrm flipH="1">
                <a:off x="17062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6" name="Google Shape;1556;p14"/>
            <p:cNvGrpSpPr/>
            <p:nvPr/>
          </p:nvGrpSpPr>
          <p:grpSpPr>
            <a:xfrm rot="10800000">
              <a:off x="434450" y="4843400"/>
              <a:ext cx="8271950" cy="227400"/>
              <a:chOff x="437225" y="66000"/>
              <a:chExt cx="8271950" cy="227400"/>
            </a:xfrm>
          </p:grpSpPr>
          <p:grpSp>
            <p:nvGrpSpPr>
              <p:cNvPr id="1557" name="Google Shape;1557;p14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1558" name="Google Shape;1558;p14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1559" name="Google Shape;1559;p14"/>
                  <p:cNvGrpSpPr/>
                  <p:nvPr/>
                </p:nvGrpSpPr>
                <p:grpSpPr>
                  <a:xfrm>
                    <a:off x="7841075" y="66000"/>
                    <a:ext cx="868100" cy="227400"/>
                    <a:chOff x="7841075" y="66000"/>
                    <a:chExt cx="868100" cy="227400"/>
                  </a:xfrm>
                </p:grpSpPr>
                <p:sp>
                  <p:nvSpPr>
                    <p:cNvPr id="1560" name="Google Shape;1560;p14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1" name="Google Shape;1561;p14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2" name="Google Shape;1562;p14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3" name="Google Shape;1563;p14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4" name="Google Shape;1564;p14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5" name="Google Shape;1565;p14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6" name="Google Shape;1566;p14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7" name="Google Shape;1567;p14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8" name="Google Shape;1568;p14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9" name="Google Shape;1569;p14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0" name="Google Shape;1570;p14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1" name="Google Shape;1571;p14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2" name="Google Shape;1572;p14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3" name="Google Shape;1573;p14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4" name="Google Shape;1574;p14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5" name="Google Shape;1575;p14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76" name="Google Shape;1576;p14"/>
                  <p:cNvGrpSpPr/>
                  <p:nvPr/>
                </p:nvGrpSpPr>
                <p:grpSpPr>
                  <a:xfrm>
                    <a:off x="3874150" y="66000"/>
                    <a:ext cx="868100" cy="227400"/>
                    <a:chOff x="7841075" y="66000"/>
                    <a:chExt cx="868100" cy="227400"/>
                  </a:xfrm>
                </p:grpSpPr>
                <p:sp>
                  <p:nvSpPr>
                    <p:cNvPr id="1577" name="Google Shape;1577;p14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8" name="Google Shape;1578;p14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9" name="Google Shape;1579;p14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0" name="Google Shape;1580;p14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1" name="Google Shape;1581;p14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2" name="Google Shape;1582;p14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3" name="Google Shape;1583;p14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4" name="Google Shape;1584;p14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5" name="Google Shape;1585;p14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6" name="Google Shape;1586;p14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7" name="Google Shape;1587;p14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8" name="Google Shape;1588;p14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9" name="Google Shape;1589;p14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0" name="Google Shape;1590;p14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1" name="Google Shape;1591;p14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2" name="Google Shape;1592;p14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593" name="Google Shape;1593;p14"/>
                  <p:cNvSpPr/>
                  <p:nvPr/>
                </p:nvSpPr>
                <p:spPr>
                  <a:xfrm>
                    <a:off x="4694808" y="66000"/>
                    <a:ext cx="3193500" cy="227400"/>
                  </a:xfrm>
                  <a:prstGeom prst="parallelogram">
                    <a:avLst>
                      <a:gd name="adj" fmla="val 35975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94" name="Google Shape;1594;p14"/>
                <p:cNvGrpSpPr/>
                <p:nvPr/>
              </p:nvGrpSpPr>
              <p:grpSpPr>
                <a:xfrm>
                  <a:off x="5857627" y="112202"/>
                  <a:ext cx="868100" cy="135007"/>
                  <a:chOff x="7841075" y="66000"/>
                  <a:chExt cx="868100" cy="227400"/>
                </a:xfrm>
              </p:grpSpPr>
              <p:sp>
                <p:nvSpPr>
                  <p:cNvPr id="1595" name="Google Shape;1595;p1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6" name="Google Shape;1596;p1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7" name="Google Shape;1597;p1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8" name="Google Shape;1598;p1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9" name="Google Shape;1599;p1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0" name="Google Shape;1600;p1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1" name="Google Shape;1601;p1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2" name="Google Shape;1602;p1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3" name="Google Shape;1603;p1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4" name="Google Shape;1604;p1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5" name="Google Shape;1605;p1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6" name="Google Shape;1606;p1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7" name="Google Shape;1607;p1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8" name="Google Shape;1608;p1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9" name="Google Shape;1609;p1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0" name="Google Shape;1610;p1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611" name="Google Shape;1611;p14"/>
              <p:cNvSpPr/>
              <p:nvPr/>
            </p:nvSpPr>
            <p:spPr>
              <a:xfrm>
                <a:off x="35871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14"/>
              <p:cNvSpPr/>
              <p:nvPr/>
            </p:nvSpPr>
            <p:spPr>
              <a:xfrm>
                <a:off x="33235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14"/>
              <p:cNvSpPr/>
              <p:nvPr/>
            </p:nvSpPr>
            <p:spPr>
              <a:xfrm>
                <a:off x="3059950" y="100725"/>
                <a:ext cx="156000" cy="1350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14" name="Google Shape;1614;p14"/>
              <p:cNvCxnSpPr/>
              <p:nvPr/>
            </p:nvCxnSpPr>
            <p:spPr>
              <a:xfrm>
                <a:off x="437225" y="168225"/>
                <a:ext cx="2533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15" name="Google Shape;1615;p14"/>
          <p:cNvSpPr txBox="1">
            <a:spLocks noGrp="1"/>
          </p:cNvSpPr>
          <p:nvPr>
            <p:ph type="title"/>
          </p:nvPr>
        </p:nvSpPr>
        <p:spPr>
          <a:xfrm>
            <a:off x="4249400" y="3169594"/>
            <a:ext cx="41796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16" name="Google Shape;1616;p14"/>
          <p:cNvSpPr txBox="1">
            <a:spLocks noGrp="1"/>
          </p:cNvSpPr>
          <p:nvPr>
            <p:ph type="subTitle" idx="1"/>
          </p:nvPr>
        </p:nvSpPr>
        <p:spPr>
          <a:xfrm>
            <a:off x="4249400" y="1442000"/>
            <a:ext cx="4179600" cy="15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7" name="Google Shape;1617;p14"/>
          <p:cNvSpPr>
            <a:spLocks noGrp="1"/>
          </p:cNvSpPr>
          <p:nvPr>
            <p:ph type="pic" idx="2"/>
          </p:nvPr>
        </p:nvSpPr>
        <p:spPr>
          <a:xfrm>
            <a:off x="924475" y="147555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  <p:cxnSp>
        <p:nvCxnSpPr>
          <p:cNvPr id="1618" name="Google Shape;1618;p14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30427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15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621" name="Google Shape;1621;p15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622" name="Google Shape;1622;p15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3" name="Google Shape;1623;p15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624" name="Google Shape;1624;p15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625" name="Google Shape;1625;p15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626" name="Google Shape;1626;p15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627" name="Google Shape;1627;p15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28" name="Google Shape;1628;p15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29" name="Google Shape;1629;p15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0" name="Google Shape;1630;p15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1" name="Google Shape;1631;p15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2" name="Google Shape;1632;p15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3" name="Google Shape;1633;p15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4" name="Google Shape;1634;p15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5" name="Google Shape;1635;p15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6" name="Google Shape;1636;p15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7" name="Google Shape;1637;p15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8" name="Google Shape;1638;p15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39" name="Google Shape;1639;p15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0" name="Google Shape;1640;p15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1" name="Google Shape;1641;p15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2" name="Google Shape;1642;p15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643" name="Google Shape;1643;p15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644" name="Google Shape;1644;p15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5" name="Google Shape;1645;p15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6" name="Google Shape;1646;p15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7" name="Google Shape;1647;p15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8" name="Google Shape;1648;p15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49" name="Google Shape;1649;p15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0" name="Google Shape;1650;p15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1" name="Google Shape;1651;p15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2" name="Google Shape;1652;p15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3" name="Google Shape;1653;p15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4" name="Google Shape;1654;p15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5" name="Google Shape;1655;p15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6" name="Google Shape;1656;p15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7" name="Google Shape;1657;p15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8" name="Google Shape;1658;p15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659" name="Google Shape;1659;p15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60" name="Google Shape;1660;p15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61" name="Google Shape;1661;p15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1662" name="Google Shape;1662;p15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3" name="Google Shape;1663;p15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4" name="Google Shape;1664;p15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5" name="Google Shape;1665;p15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6" name="Google Shape;1666;p15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7" name="Google Shape;1667;p15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8" name="Google Shape;1668;p15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9" name="Google Shape;1669;p15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0" name="Google Shape;1670;p15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1" name="Google Shape;1671;p15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2" name="Google Shape;1672;p15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3" name="Google Shape;1673;p15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4" name="Google Shape;1674;p15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5" name="Google Shape;1675;p15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6" name="Google Shape;1676;p15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7" name="Google Shape;1677;p15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678" name="Google Shape;1678;p15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15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15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681" name="Google Shape;1681;p15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82" name="Google Shape;1682;p15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1683" name="Google Shape;1683;p15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15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15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" name="Google Shape;1686;p15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7" name="Google Shape;1687;p15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8" name="Google Shape;1688;p15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9" name="Google Shape;1689;p15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0" name="Google Shape;1690;p15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1" name="Google Shape;1691;p15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1692" name="Google Shape;1692;p15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" name="Google Shape;1693;p15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15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5" name="Google Shape;1695;p15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696" name="Google Shape;1696;p15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697" name="Google Shape;1697;p15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15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15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15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1" name="Google Shape;1701;p15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1702" name="Google Shape;1702;p15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1703" name="Google Shape;1703;p15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1704" name="Google Shape;1704;p15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705" name="Google Shape;1705;p15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6" name="Google Shape;1706;p15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7" name="Google Shape;1707;p15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8" name="Google Shape;1708;p15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09" name="Google Shape;1709;p15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0" name="Google Shape;1710;p15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1" name="Google Shape;1711;p15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2" name="Google Shape;1712;p15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3" name="Google Shape;1713;p15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4" name="Google Shape;1714;p15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5" name="Google Shape;1715;p15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6" name="Google Shape;1716;p15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7" name="Google Shape;1717;p15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8" name="Google Shape;1718;p15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19" name="Google Shape;1719;p15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0" name="Google Shape;1720;p15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21" name="Google Shape;1721;p15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722" name="Google Shape;1722;p15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3" name="Google Shape;1723;p15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4" name="Google Shape;1724;p15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5" name="Google Shape;1725;p15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6" name="Google Shape;1726;p15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7" name="Google Shape;1727;p15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8" name="Google Shape;1728;p15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29" name="Google Shape;1729;p15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0" name="Google Shape;1730;p15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1" name="Google Shape;1731;p15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2" name="Google Shape;1732;p15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3" name="Google Shape;1733;p15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4" name="Google Shape;1734;p15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5" name="Google Shape;1735;p15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6" name="Google Shape;1736;p15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37" name="Google Shape;1737;p15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738" name="Google Shape;1738;p15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739" name="Google Shape;1739;p15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1740" name="Google Shape;1740;p15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1" name="Google Shape;1741;p15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2" name="Google Shape;1742;p15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3" name="Google Shape;1743;p15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4" name="Google Shape;1744;p15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5" name="Google Shape;1745;p15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6" name="Google Shape;1746;p15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7" name="Google Shape;1747;p15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8" name="Google Shape;1748;p15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9" name="Google Shape;1749;p15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0" name="Google Shape;1750;p15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1" name="Google Shape;1751;p15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2" name="Google Shape;1752;p15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3" name="Google Shape;1753;p15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4" name="Google Shape;1754;p15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5" name="Google Shape;1755;p15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756" name="Google Shape;1756;p15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15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15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759" name="Google Shape;1759;p15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760" name="Google Shape;1760;p15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61" name="Google Shape;1761;p15"/>
          <p:cNvSpPr txBox="1">
            <a:spLocks noGrp="1"/>
          </p:cNvSpPr>
          <p:nvPr>
            <p:ph type="subTitle" idx="1"/>
          </p:nvPr>
        </p:nvSpPr>
        <p:spPr>
          <a:xfrm>
            <a:off x="1313275" y="2174688"/>
            <a:ext cx="24741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62" name="Google Shape;1762;p15"/>
          <p:cNvSpPr txBox="1">
            <a:spLocks noGrp="1"/>
          </p:cNvSpPr>
          <p:nvPr>
            <p:ph type="subTitle" idx="2"/>
          </p:nvPr>
        </p:nvSpPr>
        <p:spPr>
          <a:xfrm>
            <a:off x="1313275" y="2571755"/>
            <a:ext cx="24741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234951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4" name="Google Shape;1764;p16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765" name="Google Shape;1765;p16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766" name="Google Shape;1766;p16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67" name="Google Shape;1767;p16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768" name="Google Shape;1768;p16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769" name="Google Shape;1769;p16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770" name="Google Shape;1770;p16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771" name="Google Shape;1771;p16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2" name="Google Shape;1772;p16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3" name="Google Shape;1773;p16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4" name="Google Shape;1774;p16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5" name="Google Shape;1775;p16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6" name="Google Shape;1776;p16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7" name="Google Shape;1777;p16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8" name="Google Shape;1778;p16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79" name="Google Shape;1779;p16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0" name="Google Shape;1780;p16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1" name="Google Shape;1781;p16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2" name="Google Shape;1782;p16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3" name="Google Shape;1783;p16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4" name="Google Shape;1784;p16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5" name="Google Shape;1785;p16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6" name="Google Shape;1786;p16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787" name="Google Shape;1787;p16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788" name="Google Shape;1788;p16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89" name="Google Shape;1789;p16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0" name="Google Shape;1790;p16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1" name="Google Shape;1791;p16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2" name="Google Shape;1792;p16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3" name="Google Shape;1793;p16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4" name="Google Shape;1794;p16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5" name="Google Shape;1795;p16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6" name="Google Shape;1796;p16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7" name="Google Shape;1797;p16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8" name="Google Shape;1798;p16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799" name="Google Shape;1799;p16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0" name="Google Shape;1800;p16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1" name="Google Shape;1801;p16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2" name="Google Shape;1802;p16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03" name="Google Shape;1803;p16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804" name="Google Shape;1804;p16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805" name="Google Shape;1805;p16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1806" name="Google Shape;1806;p16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07" name="Google Shape;1807;p16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08" name="Google Shape;1808;p16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09" name="Google Shape;1809;p16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0" name="Google Shape;1810;p16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1" name="Google Shape;1811;p16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2" name="Google Shape;1812;p16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3" name="Google Shape;1813;p16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4" name="Google Shape;1814;p16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5" name="Google Shape;1815;p16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6" name="Google Shape;1816;p16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7" name="Google Shape;1817;p16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8" name="Google Shape;1818;p16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19" name="Google Shape;1819;p16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20" name="Google Shape;1820;p16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21" name="Google Shape;1821;p16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822" name="Google Shape;1822;p16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16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16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25" name="Google Shape;1825;p16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826" name="Google Shape;1826;p16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1827" name="Google Shape;1827;p16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16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16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16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16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16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16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16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35" name="Google Shape;1835;p16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1836" name="Google Shape;1836;p16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16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16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16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40" name="Google Shape;1840;p16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41" name="Google Shape;1841;p16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16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16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16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5" name="Google Shape;1845;p16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1846" name="Google Shape;1846;p16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1847" name="Google Shape;1847;p16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1848" name="Google Shape;1848;p16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849" name="Google Shape;1849;p16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0" name="Google Shape;1850;p16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1" name="Google Shape;1851;p16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2" name="Google Shape;1852;p16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3" name="Google Shape;1853;p16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4" name="Google Shape;1854;p16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5" name="Google Shape;1855;p16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6" name="Google Shape;1856;p16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7" name="Google Shape;1857;p16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8" name="Google Shape;1858;p16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59" name="Google Shape;1859;p16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0" name="Google Shape;1860;p16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1" name="Google Shape;1861;p16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2" name="Google Shape;1862;p16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3" name="Google Shape;1863;p16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4" name="Google Shape;1864;p16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865" name="Google Shape;1865;p16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866" name="Google Shape;1866;p16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7" name="Google Shape;1867;p16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8" name="Google Shape;1868;p16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69" name="Google Shape;1869;p16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0" name="Google Shape;1870;p16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1" name="Google Shape;1871;p16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2" name="Google Shape;1872;p16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3" name="Google Shape;1873;p16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4" name="Google Shape;1874;p16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5" name="Google Shape;1875;p16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6" name="Google Shape;1876;p16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7" name="Google Shape;1877;p16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8" name="Google Shape;1878;p16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79" name="Google Shape;1879;p16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80" name="Google Shape;1880;p16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881" name="Google Shape;1881;p16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882" name="Google Shape;1882;p16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883" name="Google Shape;1883;p16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1884" name="Google Shape;1884;p16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5" name="Google Shape;1885;p16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6" name="Google Shape;1886;p16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7" name="Google Shape;1887;p16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8" name="Google Shape;1888;p16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89" name="Google Shape;1889;p16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0" name="Google Shape;1890;p16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1" name="Google Shape;1891;p16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2" name="Google Shape;1892;p16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3" name="Google Shape;1893;p16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4" name="Google Shape;1894;p16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5" name="Google Shape;1895;p16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6" name="Google Shape;1896;p16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7" name="Google Shape;1897;p16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8" name="Google Shape;1898;p16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899" name="Google Shape;1899;p16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00" name="Google Shape;1900;p16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16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16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03" name="Google Shape;1903;p16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904" name="Google Shape;1904;p16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05" name="Google Shape;1905;p16"/>
          <p:cNvSpPr txBox="1">
            <a:spLocks noGrp="1"/>
          </p:cNvSpPr>
          <p:nvPr>
            <p:ph type="subTitle" idx="1"/>
          </p:nvPr>
        </p:nvSpPr>
        <p:spPr>
          <a:xfrm>
            <a:off x="715100" y="1898338"/>
            <a:ext cx="3962100" cy="79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06" name="Google Shape;1906;p16"/>
          <p:cNvSpPr txBox="1">
            <a:spLocks noGrp="1"/>
          </p:cNvSpPr>
          <p:nvPr>
            <p:ph type="subTitle" idx="2"/>
          </p:nvPr>
        </p:nvSpPr>
        <p:spPr>
          <a:xfrm>
            <a:off x="715100" y="2692979"/>
            <a:ext cx="39621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07" name="Google Shape;1907;p16"/>
          <p:cNvSpPr>
            <a:spLocks noGrp="1"/>
          </p:cNvSpPr>
          <p:nvPr>
            <p:ph type="pic" idx="3"/>
          </p:nvPr>
        </p:nvSpPr>
        <p:spPr>
          <a:xfrm>
            <a:off x="5091100" y="150930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84209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9" name="Google Shape;1909;p17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910" name="Google Shape;1910;p17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911" name="Google Shape;1911;p17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17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913" name="Google Shape;1913;p17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914" name="Google Shape;1914;p17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915" name="Google Shape;1915;p17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16" name="Google Shape;1916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7" name="Google Shape;1917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8" name="Google Shape;1918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9" name="Google Shape;1919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0" name="Google Shape;1920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1" name="Google Shape;1921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2" name="Google Shape;1922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3" name="Google Shape;1923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4" name="Google Shape;1924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5" name="Google Shape;1925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6" name="Google Shape;1926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7" name="Google Shape;1927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8" name="Google Shape;1928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9" name="Google Shape;1929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0" name="Google Shape;1930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1" name="Google Shape;1931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932" name="Google Shape;1932;p17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33" name="Google Shape;1933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4" name="Google Shape;1934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5" name="Google Shape;1935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6" name="Google Shape;1936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7" name="Google Shape;1937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8" name="Google Shape;1938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9" name="Google Shape;1939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0" name="Google Shape;1940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1" name="Google Shape;1941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2" name="Google Shape;1942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3" name="Google Shape;1943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4" name="Google Shape;1944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5" name="Google Shape;1945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6" name="Google Shape;1946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7" name="Google Shape;1947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8" name="Google Shape;1948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949" name="Google Shape;1949;p17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950" name="Google Shape;1950;p17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1951" name="Google Shape;1951;p17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2" name="Google Shape;1952;p17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3" name="Google Shape;1953;p17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4" name="Google Shape;1954;p17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5" name="Google Shape;1955;p17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6" name="Google Shape;1956;p17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7" name="Google Shape;1957;p17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8" name="Google Shape;1958;p17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9" name="Google Shape;1959;p17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0" name="Google Shape;1960;p17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1" name="Google Shape;1961;p17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2" name="Google Shape;1962;p17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3" name="Google Shape;1963;p17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4" name="Google Shape;1964;p17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5" name="Google Shape;1965;p17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6" name="Google Shape;1966;p17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67" name="Google Shape;1967;p17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17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17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70" name="Google Shape;1970;p17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71" name="Google Shape;1971;p17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1972" name="Google Shape;1972;p17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" name="Google Shape;1973;p17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17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17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17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17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17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17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0" name="Google Shape;1980;p17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1981" name="Google Shape;1981;p17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17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17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17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85" name="Google Shape;1985;p17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986" name="Google Shape;1986;p17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17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17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9" name="Google Shape;1989;p17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0" name="Google Shape;1990;p17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1991" name="Google Shape;1991;p17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1992" name="Google Shape;1992;p17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1993" name="Google Shape;1993;p17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94" name="Google Shape;1994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5" name="Google Shape;1995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6" name="Google Shape;1996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7" name="Google Shape;1997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8" name="Google Shape;1998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9" name="Google Shape;1999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0" name="Google Shape;2000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1" name="Google Shape;2001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2" name="Google Shape;2002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3" name="Google Shape;2003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4" name="Google Shape;2004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5" name="Google Shape;2005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6" name="Google Shape;2006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7" name="Google Shape;2007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8" name="Google Shape;2008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9" name="Google Shape;2009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010" name="Google Shape;2010;p17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011" name="Google Shape;2011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2" name="Google Shape;2012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3" name="Google Shape;2013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4" name="Google Shape;2014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5" name="Google Shape;2015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6" name="Google Shape;2016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7" name="Google Shape;2017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8" name="Google Shape;2018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9" name="Google Shape;2019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0" name="Google Shape;2020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1" name="Google Shape;2021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2" name="Google Shape;2022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3" name="Google Shape;2023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4" name="Google Shape;2024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5" name="Google Shape;2025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6" name="Google Shape;2026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027" name="Google Shape;2027;p17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28" name="Google Shape;2028;p17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029" name="Google Shape;2029;p17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0" name="Google Shape;2030;p17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1" name="Google Shape;2031;p17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2" name="Google Shape;2032;p17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3" name="Google Shape;2033;p17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4" name="Google Shape;2034;p17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5" name="Google Shape;2035;p17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6" name="Google Shape;2036;p17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7" name="Google Shape;2037;p17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8" name="Google Shape;2038;p17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9" name="Google Shape;2039;p17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0" name="Google Shape;2040;p17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1" name="Google Shape;2041;p17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2" name="Google Shape;2042;p17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3" name="Google Shape;2043;p17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4" name="Google Shape;2044;p17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45" name="Google Shape;2045;p17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17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17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48" name="Google Shape;2048;p17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049" name="Google Shape;2049;p17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50" name="Google Shape;2050;p17"/>
          <p:cNvSpPr txBox="1">
            <a:spLocks noGrp="1"/>
          </p:cNvSpPr>
          <p:nvPr>
            <p:ph type="subTitle" idx="1"/>
          </p:nvPr>
        </p:nvSpPr>
        <p:spPr>
          <a:xfrm>
            <a:off x="1065212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1" name="Google Shape;2051;p17"/>
          <p:cNvSpPr txBox="1">
            <a:spLocks noGrp="1"/>
          </p:cNvSpPr>
          <p:nvPr>
            <p:ph type="subTitle" idx="2"/>
          </p:nvPr>
        </p:nvSpPr>
        <p:spPr>
          <a:xfrm>
            <a:off x="1065200" y="2806100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2" name="Google Shape;2052;p17"/>
          <p:cNvSpPr txBox="1">
            <a:spLocks noGrp="1"/>
          </p:cNvSpPr>
          <p:nvPr>
            <p:ph type="subTitle" idx="3"/>
          </p:nvPr>
        </p:nvSpPr>
        <p:spPr>
          <a:xfrm>
            <a:off x="3572991" y="2806099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3" name="Google Shape;2053;p17"/>
          <p:cNvSpPr txBox="1">
            <a:spLocks noGrp="1"/>
          </p:cNvSpPr>
          <p:nvPr>
            <p:ph type="subTitle" idx="4"/>
          </p:nvPr>
        </p:nvSpPr>
        <p:spPr>
          <a:xfrm>
            <a:off x="6086822" y="2806099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4" name="Google Shape;2054;p17"/>
          <p:cNvSpPr txBox="1">
            <a:spLocks noGrp="1"/>
          </p:cNvSpPr>
          <p:nvPr>
            <p:ph type="subTitle" idx="5"/>
          </p:nvPr>
        </p:nvSpPr>
        <p:spPr>
          <a:xfrm>
            <a:off x="3573000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5" name="Google Shape;2055;p17"/>
          <p:cNvSpPr txBox="1">
            <a:spLocks noGrp="1"/>
          </p:cNvSpPr>
          <p:nvPr>
            <p:ph type="subTitle" idx="6"/>
          </p:nvPr>
        </p:nvSpPr>
        <p:spPr>
          <a:xfrm>
            <a:off x="6086826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6" name="Google Shape;2056;p17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2591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" name="Google Shape;2058;p18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059" name="Google Shape;2059;p18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060" name="Google Shape;2060;p18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1" name="Google Shape;2061;p18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062" name="Google Shape;2062;p18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063" name="Google Shape;2063;p18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064" name="Google Shape;2064;p18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065" name="Google Shape;2065;p18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66" name="Google Shape;2066;p18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67" name="Google Shape;2067;p18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68" name="Google Shape;2068;p18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69" name="Google Shape;2069;p18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0" name="Google Shape;2070;p18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1" name="Google Shape;2071;p18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2" name="Google Shape;2072;p18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3" name="Google Shape;2073;p18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4" name="Google Shape;2074;p18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5" name="Google Shape;2075;p18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6" name="Google Shape;2076;p18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7" name="Google Shape;2077;p18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8" name="Google Shape;2078;p18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79" name="Google Shape;2079;p18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0" name="Google Shape;2080;p18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081" name="Google Shape;2081;p18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082" name="Google Shape;2082;p18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3" name="Google Shape;2083;p18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4" name="Google Shape;2084;p18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5" name="Google Shape;2085;p18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6" name="Google Shape;2086;p18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7" name="Google Shape;2087;p18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8" name="Google Shape;2088;p18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89" name="Google Shape;2089;p18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0" name="Google Shape;2090;p18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1" name="Google Shape;2091;p18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2" name="Google Shape;2092;p18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3" name="Google Shape;2093;p18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4" name="Google Shape;2094;p18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5" name="Google Shape;2095;p18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6" name="Google Shape;2096;p18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97" name="Google Shape;2097;p18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098" name="Google Shape;2098;p18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99" name="Google Shape;2099;p18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100" name="Google Shape;2100;p18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1" name="Google Shape;2101;p18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2" name="Google Shape;2102;p18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3" name="Google Shape;2103;p18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4" name="Google Shape;2104;p18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5" name="Google Shape;2105;p18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6" name="Google Shape;2106;p18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7" name="Google Shape;2107;p18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8" name="Google Shape;2108;p18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9" name="Google Shape;2109;p18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0" name="Google Shape;2110;p18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1" name="Google Shape;2111;p18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2" name="Google Shape;2112;p18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3" name="Google Shape;2113;p18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4" name="Google Shape;2114;p18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5" name="Google Shape;2115;p18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116" name="Google Shape;2116;p18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18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18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19" name="Google Shape;2119;p18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120" name="Google Shape;2120;p18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121" name="Google Shape;2121;p18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2" name="Google Shape;2122;p18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3" name="Google Shape;2123;p18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4" name="Google Shape;2124;p18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5" name="Google Shape;2125;p18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6" name="Google Shape;2126;p18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7" name="Google Shape;2127;p18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8" name="Google Shape;2128;p18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29" name="Google Shape;2129;p18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130" name="Google Shape;2130;p18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" name="Google Shape;2131;p18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18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18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34" name="Google Shape;2134;p18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135" name="Google Shape;2135;p18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18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18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18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9" name="Google Shape;2139;p18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140" name="Google Shape;2140;p18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141" name="Google Shape;2141;p18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142" name="Google Shape;2142;p18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143" name="Google Shape;2143;p18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4" name="Google Shape;2144;p18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5" name="Google Shape;2145;p18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6" name="Google Shape;2146;p18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7" name="Google Shape;2147;p18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8" name="Google Shape;2148;p18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49" name="Google Shape;2149;p18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0" name="Google Shape;2150;p18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1" name="Google Shape;2151;p18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2" name="Google Shape;2152;p18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3" name="Google Shape;2153;p18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4" name="Google Shape;2154;p18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5" name="Google Shape;2155;p18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6" name="Google Shape;2156;p18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7" name="Google Shape;2157;p18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58" name="Google Shape;2158;p18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159" name="Google Shape;2159;p18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160" name="Google Shape;2160;p18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1" name="Google Shape;2161;p18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2" name="Google Shape;2162;p18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3" name="Google Shape;2163;p18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4" name="Google Shape;2164;p18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5" name="Google Shape;2165;p18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6" name="Google Shape;2166;p18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7" name="Google Shape;2167;p18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8" name="Google Shape;2168;p18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69" name="Google Shape;2169;p18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0" name="Google Shape;2170;p18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1" name="Google Shape;2171;p18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2" name="Google Shape;2172;p18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3" name="Google Shape;2173;p18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4" name="Google Shape;2174;p18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175" name="Google Shape;2175;p18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176" name="Google Shape;2176;p18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177" name="Google Shape;2177;p18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178" name="Google Shape;2178;p18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79" name="Google Shape;2179;p18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0" name="Google Shape;2180;p18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1" name="Google Shape;2181;p18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2" name="Google Shape;2182;p18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3" name="Google Shape;2183;p18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4" name="Google Shape;2184;p18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5" name="Google Shape;2185;p18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6" name="Google Shape;2186;p18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7" name="Google Shape;2187;p18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8" name="Google Shape;2188;p18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9" name="Google Shape;2189;p18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0" name="Google Shape;2190;p18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1" name="Google Shape;2191;p18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2" name="Google Shape;2192;p18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3" name="Google Shape;2193;p18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194" name="Google Shape;2194;p18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18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6" name="Google Shape;2196;p18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197" name="Google Shape;2197;p18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198" name="Google Shape;2198;p18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99" name="Google Shape;2199;p18"/>
          <p:cNvSpPr txBox="1">
            <a:spLocks noGrp="1"/>
          </p:cNvSpPr>
          <p:nvPr>
            <p:ph type="subTitle" idx="1"/>
          </p:nvPr>
        </p:nvSpPr>
        <p:spPr>
          <a:xfrm>
            <a:off x="715100" y="1295525"/>
            <a:ext cx="40422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0" name="Google Shape;2200;p18"/>
          <p:cNvSpPr txBox="1">
            <a:spLocks noGrp="1"/>
          </p:cNvSpPr>
          <p:nvPr>
            <p:ph type="subTitle" idx="2"/>
          </p:nvPr>
        </p:nvSpPr>
        <p:spPr>
          <a:xfrm>
            <a:off x="715100" y="2439021"/>
            <a:ext cx="40422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1" name="Google Shape;2201;p18"/>
          <p:cNvSpPr txBox="1">
            <a:spLocks noGrp="1"/>
          </p:cNvSpPr>
          <p:nvPr>
            <p:ph type="subTitle" idx="3"/>
          </p:nvPr>
        </p:nvSpPr>
        <p:spPr>
          <a:xfrm>
            <a:off x="715100" y="3582517"/>
            <a:ext cx="4042200" cy="52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2" name="Google Shape;2202;p18"/>
          <p:cNvSpPr txBox="1">
            <a:spLocks noGrp="1"/>
          </p:cNvSpPr>
          <p:nvPr>
            <p:ph type="subTitle" idx="4"/>
          </p:nvPr>
        </p:nvSpPr>
        <p:spPr>
          <a:xfrm>
            <a:off x="715100" y="1706160"/>
            <a:ext cx="4042200" cy="4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03" name="Google Shape;2203;p18"/>
          <p:cNvSpPr txBox="1">
            <a:spLocks noGrp="1"/>
          </p:cNvSpPr>
          <p:nvPr>
            <p:ph type="subTitle" idx="5"/>
          </p:nvPr>
        </p:nvSpPr>
        <p:spPr>
          <a:xfrm>
            <a:off x="715100" y="2849661"/>
            <a:ext cx="4042200" cy="4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04" name="Google Shape;2204;p18"/>
          <p:cNvSpPr txBox="1">
            <a:spLocks noGrp="1"/>
          </p:cNvSpPr>
          <p:nvPr>
            <p:ph type="subTitle" idx="6"/>
          </p:nvPr>
        </p:nvSpPr>
        <p:spPr>
          <a:xfrm>
            <a:off x="715100" y="3993162"/>
            <a:ext cx="4042200" cy="4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05" name="Google Shape;2205;p18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6" name="Google Shape;2206;p18"/>
          <p:cNvSpPr>
            <a:spLocks noGrp="1"/>
          </p:cNvSpPr>
          <p:nvPr>
            <p:ph type="pic" idx="7"/>
          </p:nvPr>
        </p:nvSpPr>
        <p:spPr>
          <a:xfrm>
            <a:off x="5206350" y="190865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299479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8" name="Google Shape;2208;p19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209" name="Google Shape;2209;p19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210" name="Google Shape;2210;p19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11" name="Google Shape;2211;p19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212" name="Google Shape;2212;p19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213" name="Google Shape;2213;p19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214" name="Google Shape;2214;p19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215" name="Google Shape;2215;p19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16" name="Google Shape;2216;p19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17" name="Google Shape;2217;p19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18" name="Google Shape;2218;p19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19" name="Google Shape;2219;p19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0" name="Google Shape;2220;p19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1" name="Google Shape;2221;p19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2" name="Google Shape;2222;p19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3" name="Google Shape;2223;p19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4" name="Google Shape;2224;p19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5" name="Google Shape;2225;p19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6" name="Google Shape;2226;p19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7" name="Google Shape;2227;p19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8" name="Google Shape;2228;p19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29" name="Google Shape;2229;p19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0" name="Google Shape;2230;p19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231" name="Google Shape;2231;p19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232" name="Google Shape;2232;p19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3" name="Google Shape;2233;p19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4" name="Google Shape;2234;p19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5" name="Google Shape;2235;p19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6" name="Google Shape;2236;p19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7" name="Google Shape;2237;p19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8" name="Google Shape;2238;p19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39" name="Google Shape;2239;p19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0" name="Google Shape;2240;p19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1" name="Google Shape;2241;p19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2" name="Google Shape;2242;p19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3" name="Google Shape;2243;p19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4" name="Google Shape;2244;p19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5" name="Google Shape;2245;p19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6" name="Google Shape;2246;p19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47" name="Google Shape;2247;p19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248" name="Google Shape;2248;p19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249" name="Google Shape;2249;p19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250" name="Google Shape;2250;p19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1" name="Google Shape;2251;p19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2" name="Google Shape;2252;p19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3" name="Google Shape;2253;p19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4" name="Google Shape;2254;p19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5" name="Google Shape;2255;p19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6" name="Google Shape;2256;p19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7" name="Google Shape;2257;p19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8" name="Google Shape;2258;p19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9" name="Google Shape;2259;p19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0" name="Google Shape;2260;p19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1" name="Google Shape;2261;p19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2" name="Google Shape;2262;p19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3" name="Google Shape;2263;p19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4" name="Google Shape;2264;p19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65" name="Google Shape;2265;p19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266" name="Google Shape;2266;p19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19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19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269" name="Google Shape;2269;p19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270" name="Google Shape;2270;p19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271" name="Google Shape;2271;p19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19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3" name="Google Shape;2273;p19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4" name="Google Shape;2274;p19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5" name="Google Shape;2275;p19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19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7" name="Google Shape;2277;p19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19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79" name="Google Shape;2279;p19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280" name="Google Shape;2280;p19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19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19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19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284" name="Google Shape;2284;p19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285" name="Google Shape;2285;p19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19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19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19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89" name="Google Shape;2289;p19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290" name="Google Shape;2290;p19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291" name="Google Shape;2291;p19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292" name="Google Shape;2292;p19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293" name="Google Shape;2293;p19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4" name="Google Shape;2294;p19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5" name="Google Shape;2295;p19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6" name="Google Shape;2296;p19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7" name="Google Shape;2297;p19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8" name="Google Shape;2298;p19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299" name="Google Shape;2299;p19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0" name="Google Shape;2300;p19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" name="Google Shape;2301;p19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" name="Google Shape;2302;p19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" name="Google Shape;2303;p19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" name="Google Shape;2304;p19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" name="Google Shape;2305;p19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" name="Google Shape;2306;p19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" name="Google Shape;2307;p19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" name="Google Shape;2308;p19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9" name="Google Shape;2309;p19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10" name="Google Shape;2310;p19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1" name="Google Shape;2311;p19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2" name="Google Shape;2312;p19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3" name="Google Shape;2313;p19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4" name="Google Shape;2314;p19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" name="Google Shape;2315;p19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" name="Google Shape;2316;p19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" name="Google Shape;2317;p19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" name="Google Shape;2318;p19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" name="Google Shape;2319;p19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" name="Google Shape;2320;p19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" name="Google Shape;2321;p19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" name="Google Shape;2322;p19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" name="Google Shape;2323;p19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4" name="Google Shape;2324;p19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5" name="Google Shape;2325;p19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326" name="Google Shape;2326;p19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27" name="Google Shape;2327;p19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328" name="Google Shape;2328;p19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" name="Google Shape;2329;p19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" name="Google Shape;2330;p19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" name="Google Shape;2331;p19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" name="Google Shape;2332;p19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" name="Google Shape;2333;p19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" name="Google Shape;2334;p19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" name="Google Shape;2335;p19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" name="Google Shape;2336;p19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" name="Google Shape;2337;p19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" name="Google Shape;2338;p19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" name="Google Shape;2339;p19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" name="Google Shape;2340;p19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" name="Google Shape;2341;p19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" name="Google Shape;2342;p19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" name="Google Shape;2343;p19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344" name="Google Shape;2344;p19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19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19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347" name="Google Shape;2347;p19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348" name="Google Shape;2348;p19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49" name="Google Shape;2349;p19"/>
          <p:cNvSpPr txBox="1">
            <a:spLocks noGrp="1"/>
          </p:cNvSpPr>
          <p:nvPr>
            <p:ph type="subTitle" idx="1"/>
          </p:nvPr>
        </p:nvSpPr>
        <p:spPr>
          <a:xfrm>
            <a:off x="4310825" y="1559704"/>
            <a:ext cx="37590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0" name="Google Shape;2350;p19"/>
          <p:cNvSpPr txBox="1">
            <a:spLocks noGrp="1"/>
          </p:cNvSpPr>
          <p:nvPr>
            <p:ph type="subTitle" idx="2"/>
          </p:nvPr>
        </p:nvSpPr>
        <p:spPr>
          <a:xfrm>
            <a:off x="4310825" y="1192200"/>
            <a:ext cx="3759000" cy="3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51" name="Google Shape;2351;p19"/>
          <p:cNvSpPr txBox="1">
            <a:spLocks noGrp="1"/>
          </p:cNvSpPr>
          <p:nvPr>
            <p:ph type="subTitle" idx="3"/>
          </p:nvPr>
        </p:nvSpPr>
        <p:spPr>
          <a:xfrm>
            <a:off x="4310825" y="2681903"/>
            <a:ext cx="37590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2" name="Google Shape;2352;p19"/>
          <p:cNvSpPr txBox="1">
            <a:spLocks noGrp="1"/>
          </p:cNvSpPr>
          <p:nvPr>
            <p:ph type="subTitle" idx="4"/>
          </p:nvPr>
        </p:nvSpPr>
        <p:spPr>
          <a:xfrm>
            <a:off x="4310825" y="2314398"/>
            <a:ext cx="3759000" cy="3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53" name="Google Shape;2353;p19"/>
          <p:cNvSpPr txBox="1">
            <a:spLocks noGrp="1"/>
          </p:cNvSpPr>
          <p:nvPr>
            <p:ph type="subTitle" idx="5"/>
          </p:nvPr>
        </p:nvSpPr>
        <p:spPr>
          <a:xfrm>
            <a:off x="4310825" y="3804101"/>
            <a:ext cx="3759000" cy="5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4" name="Google Shape;2354;p19"/>
          <p:cNvSpPr txBox="1">
            <a:spLocks noGrp="1"/>
          </p:cNvSpPr>
          <p:nvPr>
            <p:ph type="subTitle" idx="6"/>
          </p:nvPr>
        </p:nvSpPr>
        <p:spPr>
          <a:xfrm>
            <a:off x="4310825" y="3436597"/>
            <a:ext cx="3759000" cy="3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55" name="Google Shape;2355;p19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2369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7" name="Google Shape;2357;p20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358" name="Google Shape;2358;p20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359" name="Google Shape;2359;p20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0" name="Google Shape;2360;p20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361" name="Google Shape;2361;p20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362" name="Google Shape;2362;p20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363" name="Google Shape;2363;p20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64" name="Google Shape;2364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5" name="Google Shape;2365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6" name="Google Shape;2366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7" name="Google Shape;2367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8" name="Google Shape;2368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9" name="Google Shape;2369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0" name="Google Shape;2370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1" name="Google Shape;2371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2" name="Google Shape;2372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3" name="Google Shape;2373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4" name="Google Shape;2374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5" name="Google Shape;2375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6" name="Google Shape;2376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7" name="Google Shape;2377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8" name="Google Shape;2378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9" name="Google Shape;2379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80" name="Google Shape;2380;p20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81" name="Google Shape;2381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2" name="Google Shape;2382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3" name="Google Shape;2383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4" name="Google Shape;2384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5" name="Google Shape;2385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6" name="Google Shape;2386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7" name="Google Shape;2387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8" name="Google Shape;2388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9" name="Google Shape;2389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0" name="Google Shape;2390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1" name="Google Shape;2391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2" name="Google Shape;2392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3" name="Google Shape;2393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4" name="Google Shape;2394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5" name="Google Shape;2395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6" name="Google Shape;2396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397" name="Google Shape;2397;p20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98" name="Google Shape;2398;p20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399" name="Google Shape;2399;p20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0" name="Google Shape;2400;p20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1" name="Google Shape;2401;p20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2" name="Google Shape;2402;p20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3" name="Google Shape;2403;p20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4" name="Google Shape;2404;p20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5" name="Google Shape;2405;p20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6" name="Google Shape;2406;p20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7" name="Google Shape;2407;p20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8" name="Google Shape;2408;p20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9" name="Google Shape;2409;p20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0" name="Google Shape;2410;p20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1" name="Google Shape;2411;p20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2" name="Google Shape;2412;p20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3" name="Google Shape;2413;p20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4" name="Google Shape;2414;p20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15" name="Google Shape;2415;p20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20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20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18" name="Google Shape;2418;p20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19" name="Google Shape;2419;p20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420" name="Google Shape;2420;p20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20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20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20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20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20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20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20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8" name="Google Shape;2428;p20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429" name="Google Shape;2429;p20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20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20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20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33" name="Google Shape;2433;p20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434" name="Google Shape;2434;p20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20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20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20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8" name="Google Shape;2438;p20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439" name="Google Shape;2439;p20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440" name="Google Shape;2440;p20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441" name="Google Shape;2441;p20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442" name="Google Shape;2442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3" name="Google Shape;2443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4" name="Google Shape;2444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5" name="Google Shape;2445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6" name="Google Shape;2446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7" name="Google Shape;2447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8" name="Google Shape;2448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9" name="Google Shape;2449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0" name="Google Shape;2450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1" name="Google Shape;2451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2" name="Google Shape;2452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3" name="Google Shape;2453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4" name="Google Shape;2454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5" name="Google Shape;2455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6" name="Google Shape;2456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7" name="Google Shape;2457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458" name="Google Shape;2458;p20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459" name="Google Shape;2459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0" name="Google Shape;2460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1" name="Google Shape;2461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2" name="Google Shape;2462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3" name="Google Shape;2463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4" name="Google Shape;2464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5" name="Google Shape;2465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6" name="Google Shape;2466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7" name="Google Shape;2467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8" name="Google Shape;2468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9" name="Google Shape;2469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0" name="Google Shape;2470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1" name="Google Shape;2471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2" name="Google Shape;2472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3" name="Google Shape;2473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4" name="Google Shape;2474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475" name="Google Shape;2475;p20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6" name="Google Shape;2476;p20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477" name="Google Shape;2477;p20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" name="Google Shape;2478;p20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9" name="Google Shape;2479;p20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0" name="Google Shape;2480;p20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1" name="Google Shape;2481;p20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2" name="Google Shape;2482;p20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3" name="Google Shape;2483;p20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4" name="Google Shape;2484;p20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5" name="Google Shape;2485;p20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6" name="Google Shape;2486;p20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7" name="Google Shape;2487;p20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8" name="Google Shape;2488;p20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9" name="Google Shape;2489;p20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0" name="Google Shape;2490;p20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1" name="Google Shape;2491;p20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2" name="Google Shape;2492;p20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93" name="Google Shape;2493;p20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20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20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96" name="Google Shape;2496;p20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497" name="Google Shape;2497;p20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98" name="Google Shape;2498;p20"/>
          <p:cNvSpPr txBox="1">
            <a:spLocks noGrp="1"/>
          </p:cNvSpPr>
          <p:nvPr>
            <p:ph type="subTitle" idx="1"/>
          </p:nvPr>
        </p:nvSpPr>
        <p:spPr>
          <a:xfrm>
            <a:off x="715108" y="1239200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9" name="Google Shape;2499;p20"/>
          <p:cNvSpPr txBox="1">
            <a:spLocks noGrp="1"/>
          </p:cNvSpPr>
          <p:nvPr>
            <p:ph type="subTitle" idx="2"/>
          </p:nvPr>
        </p:nvSpPr>
        <p:spPr>
          <a:xfrm>
            <a:off x="715216" y="1591182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0" name="Google Shape;2500;p20"/>
          <p:cNvSpPr txBox="1">
            <a:spLocks noGrp="1"/>
          </p:cNvSpPr>
          <p:nvPr>
            <p:ph type="subTitle" idx="3"/>
          </p:nvPr>
        </p:nvSpPr>
        <p:spPr>
          <a:xfrm>
            <a:off x="715114" y="2465680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1" name="Google Shape;2501;p20"/>
          <p:cNvSpPr txBox="1">
            <a:spLocks noGrp="1"/>
          </p:cNvSpPr>
          <p:nvPr>
            <p:ph type="subTitle" idx="4"/>
          </p:nvPr>
        </p:nvSpPr>
        <p:spPr>
          <a:xfrm>
            <a:off x="715216" y="3340178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2" name="Google Shape;2502;p20"/>
          <p:cNvSpPr txBox="1">
            <a:spLocks noGrp="1"/>
          </p:cNvSpPr>
          <p:nvPr>
            <p:ph type="subTitle" idx="5"/>
          </p:nvPr>
        </p:nvSpPr>
        <p:spPr>
          <a:xfrm>
            <a:off x="715223" y="4214676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3" name="Google Shape;2503;p20"/>
          <p:cNvSpPr txBox="1">
            <a:spLocks noGrp="1"/>
          </p:cNvSpPr>
          <p:nvPr>
            <p:ph type="subTitle" idx="6"/>
          </p:nvPr>
        </p:nvSpPr>
        <p:spPr>
          <a:xfrm>
            <a:off x="715214" y="2988196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4" name="Google Shape;2504;p20"/>
          <p:cNvSpPr txBox="1">
            <a:spLocks noGrp="1"/>
          </p:cNvSpPr>
          <p:nvPr>
            <p:ph type="subTitle" idx="7"/>
          </p:nvPr>
        </p:nvSpPr>
        <p:spPr>
          <a:xfrm>
            <a:off x="715100" y="2113698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5" name="Google Shape;2505;p20"/>
          <p:cNvSpPr txBox="1">
            <a:spLocks noGrp="1"/>
          </p:cNvSpPr>
          <p:nvPr>
            <p:ph type="subTitle" idx="8"/>
          </p:nvPr>
        </p:nvSpPr>
        <p:spPr>
          <a:xfrm>
            <a:off x="715208" y="3862694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6" name="Google Shape;2506;p20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7" name="Google Shape;2507;p20"/>
          <p:cNvSpPr>
            <a:spLocks noGrp="1"/>
          </p:cNvSpPr>
          <p:nvPr>
            <p:ph type="pic" idx="9"/>
          </p:nvPr>
        </p:nvSpPr>
        <p:spPr>
          <a:xfrm>
            <a:off x="5078775" y="1541875"/>
            <a:ext cx="3221100" cy="29259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698457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9" name="Google Shape;2509;p21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510" name="Google Shape;2510;p21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511" name="Google Shape;2511;p21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2" name="Google Shape;2512;p21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513" name="Google Shape;2513;p21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514" name="Google Shape;2514;p21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515" name="Google Shape;2515;p21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516" name="Google Shape;2516;p21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17" name="Google Shape;2517;p21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18" name="Google Shape;2518;p21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19" name="Google Shape;2519;p21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0" name="Google Shape;2520;p21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1" name="Google Shape;2521;p21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2" name="Google Shape;2522;p21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3" name="Google Shape;2523;p21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4" name="Google Shape;2524;p21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5" name="Google Shape;2525;p21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6" name="Google Shape;2526;p21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7" name="Google Shape;2527;p21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8" name="Google Shape;2528;p21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29" name="Google Shape;2529;p21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0" name="Google Shape;2530;p21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1" name="Google Shape;2531;p21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532" name="Google Shape;2532;p21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533" name="Google Shape;2533;p21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4" name="Google Shape;2534;p21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5" name="Google Shape;2535;p21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6" name="Google Shape;2536;p21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7" name="Google Shape;2537;p21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8" name="Google Shape;2538;p21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39" name="Google Shape;2539;p21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0" name="Google Shape;2540;p21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1" name="Google Shape;2541;p21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2" name="Google Shape;2542;p21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3" name="Google Shape;2543;p21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4" name="Google Shape;2544;p21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5" name="Google Shape;2545;p21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6" name="Google Shape;2546;p21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7" name="Google Shape;2547;p21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48" name="Google Shape;2548;p21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549" name="Google Shape;2549;p21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50" name="Google Shape;2550;p21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551" name="Google Shape;2551;p21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2" name="Google Shape;2552;p21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3" name="Google Shape;2553;p21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4" name="Google Shape;2554;p21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5" name="Google Shape;2555;p21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6" name="Google Shape;2556;p21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7" name="Google Shape;2557;p21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8" name="Google Shape;2558;p21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9" name="Google Shape;2559;p21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0" name="Google Shape;2560;p21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1" name="Google Shape;2561;p21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2" name="Google Shape;2562;p21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3" name="Google Shape;2563;p21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4" name="Google Shape;2564;p21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5" name="Google Shape;2565;p21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6" name="Google Shape;2566;p21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567" name="Google Shape;2567;p21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21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21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70" name="Google Shape;2570;p21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571" name="Google Shape;2571;p21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572" name="Google Shape;2572;p21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21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21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21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21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21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21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21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0" name="Google Shape;2580;p21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581" name="Google Shape;2581;p21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21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21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21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585" name="Google Shape;2585;p21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586" name="Google Shape;2586;p21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21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21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21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0" name="Google Shape;2590;p21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591" name="Google Shape;2591;p21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592" name="Google Shape;2592;p21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593" name="Google Shape;2593;p21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594" name="Google Shape;2594;p21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5" name="Google Shape;2595;p21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6" name="Google Shape;2596;p21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7" name="Google Shape;2597;p21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8" name="Google Shape;2598;p21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599" name="Google Shape;2599;p21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0" name="Google Shape;2600;p21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1" name="Google Shape;2601;p21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2" name="Google Shape;2602;p21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3" name="Google Shape;2603;p21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4" name="Google Shape;2604;p21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5" name="Google Shape;2605;p21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6" name="Google Shape;2606;p21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7" name="Google Shape;2607;p21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8" name="Google Shape;2608;p21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09" name="Google Shape;2609;p21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610" name="Google Shape;2610;p21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611" name="Google Shape;2611;p21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2" name="Google Shape;2612;p21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3" name="Google Shape;2613;p21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4" name="Google Shape;2614;p21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5" name="Google Shape;2615;p21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6" name="Google Shape;2616;p21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7" name="Google Shape;2617;p21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8" name="Google Shape;2618;p21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19" name="Google Shape;2619;p21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0" name="Google Shape;2620;p21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1" name="Google Shape;2621;p21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2" name="Google Shape;2622;p21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3" name="Google Shape;2623;p21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4" name="Google Shape;2624;p21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5" name="Google Shape;2625;p21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26" name="Google Shape;2626;p21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627" name="Google Shape;2627;p21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628" name="Google Shape;2628;p21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629" name="Google Shape;2629;p21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0" name="Google Shape;2630;p21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1" name="Google Shape;2631;p21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2" name="Google Shape;2632;p21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3" name="Google Shape;2633;p21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4" name="Google Shape;2634;p21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5" name="Google Shape;2635;p21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6" name="Google Shape;2636;p21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7" name="Google Shape;2637;p21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8" name="Google Shape;2638;p21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9" name="Google Shape;2639;p21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0" name="Google Shape;2640;p21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1" name="Google Shape;2641;p21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2" name="Google Shape;2642;p21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3" name="Google Shape;2643;p21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4" name="Google Shape;2644;p21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645" name="Google Shape;2645;p21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1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1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48" name="Google Shape;2648;p21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649" name="Google Shape;2649;p21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50" name="Google Shape;2650;p21"/>
          <p:cNvSpPr txBox="1">
            <a:spLocks noGrp="1"/>
          </p:cNvSpPr>
          <p:nvPr>
            <p:ph type="subTitle" idx="1"/>
          </p:nvPr>
        </p:nvSpPr>
        <p:spPr>
          <a:xfrm>
            <a:off x="829125" y="2178418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1" name="Google Shape;2651;p21"/>
          <p:cNvSpPr txBox="1">
            <a:spLocks noGrp="1"/>
          </p:cNvSpPr>
          <p:nvPr>
            <p:ph type="subTitle" idx="2"/>
          </p:nvPr>
        </p:nvSpPr>
        <p:spPr>
          <a:xfrm>
            <a:off x="3517125" y="2178418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2" name="Google Shape;2652;p21"/>
          <p:cNvSpPr txBox="1">
            <a:spLocks noGrp="1"/>
          </p:cNvSpPr>
          <p:nvPr>
            <p:ph type="subTitle" idx="3"/>
          </p:nvPr>
        </p:nvSpPr>
        <p:spPr>
          <a:xfrm>
            <a:off x="6205125" y="2178418"/>
            <a:ext cx="2107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3" name="Google Shape;2653;p21"/>
          <p:cNvSpPr txBox="1">
            <a:spLocks noGrp="1"/>
          </p:cNvSpPr>
          <p:nvPr>
            <p:ph type="subTitle" idx="4"/>
          </p:nvPr>
        </p:nvSpPr>
        <p:spPr>
          <a:xfrm>
            <a:off x="829125" y="3920816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4" name="Google Shape;2654;p21"/>
          <p:cNvSpPr txBox="1">
            <a:spLocks noGrp="1"/>
          </p:cNvSpPr>
          <p:nvPr>
            <p:ph type="subTitle" idx="5"/>
          </p:nvPr>
        </p:nvSpPr>
        <p:spPr>
          <a:xfrm>
            <a:off x="3517125" y="3920816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5" name="Google Shape;2655;p21"/>
          <p:cNvSpPr txBox="1">
            <a:spLocks noGrp="1"/>
          </p:cNvSpPr>
          <p:nvPr>
            <p:ph type="subTitle" idx="6"/>
          </p:nvPr>
        </p:nvSpPr>
        <p:spPr>
          <a:xfrm>
            <a:off x="6205125" y="3920816"/>
            <a:ext cx="2107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6" name="Google Shape;2656;p21"/>
          <p:cNvSpPr txBox="1">
            <a:spLocks noGrp="1"/>
          </p:cNvSpPr>
          <p:nvPr>
            <p:ph type="subTitle" idx="7"/>
          </p:nvPr>
        </p:nvSpPr>
        <p:spPr>
          <a:xfrm>
            <a:off x="829125" y="1804275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57" name="Google Shape;2657;p21"/>
          <p:cNvSpPr txBox="1">
            <a:spLocks noGrp="1"/>
          </p:cNvSpPr>
          <p:nvPr>
            <p:ph type="subTitle" idx="8"/>
          </p:nvPr>
        </p:nvSpPr>
        <p:spPr>
          <a:xfrm>
            <a:off x="3517125" y="1804275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58" name="Google Shape;2658;p21"/>
          <p:cNvSpPr txBox="1">
            <a:spLocks noGrp="1"/>
          </p:cNvSpPr>
          <p:nvPr>
            <p:ph type="subTitle" idx="9"/>
          </p:nvPr>
        </p:nvSpPr>
        <p:spPr>
          <a:xfrm>
            <a:off x="6202875" y="1804275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59" name="Google Shape;2659;p21"/>
          <p:cNvSpPr txBox="1">
            <a:spLocks noGrp="1"/>
          </p:cNvSpPr>
          <p:nvPr>
            <p:ph type="subTitle" idx="13"/>
          </p:nvPr>
        </p:nvSpPr>
        <p:spPr>
          <a:xfrm>
            <a:off x="829125" y="3546672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0" name="Google Shape;2660;p21"/>
          <p:cNvSpPr txBox="1">
            <a:spLocks noGrp="1"/>
          </p:cNvSpPr>
          <p:nvPr>
            <p:ph type="subTitle" idx="14"/>
          </p:nvPr>
        </p:nvSpPr>
        <p:spPr>
          <a:xfrm>
            <a:off x="3517125" y="3546672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1" name="Google Shape;2661;p21"/>
          <p:cNvSpPr txBox="1">
            <a:spLocks noGrp="1"/>
          </p:cNvSpPr>
          <p:nvPr>
            <p:ph type="subTitle" idx="15"/>
          </p:nvPr>
        </p:nvSpPr>
        <p:spPr>
          <a:xfrm>
            <a:off x="6202875" y="3546672"/>
            <a:ext cx="2112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2" name="Google Shape;2662;p21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1074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6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594" name="Google Shape;594;p6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595" name="Google Shape;595;p6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596" name="Google Shape;596;p6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597" name="Google Shape;597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" name="Google Shape;598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" name="Google Shape;599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" name="Google Shape;600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" name="Google Shape;603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" name="Google Shape;605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" name="Google Shape;606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" name="Google Shape;610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" name="Google Shape;611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2" name="Google Shape;612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13" name="Google Shape;613;p6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14" name="Google Shape;614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5" name="Google Shape;615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0" name="Google Shape;620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1" name="Google Shape;621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2" name="Google Shape;622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3" name="Google Shape;623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4" name="Google Shape;624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626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" name="Google Shape;627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" name="Google Shape;628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" name="Google Shape;629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0" name="Google Shape;630;p6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1" name="Google Shape;631;p6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632" name="Google Shape;632;p6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6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6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6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6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6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6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6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6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6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6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6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6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6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48" name="Google Shape;648;p6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1" name="Google Shape;651;p6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52" name="Google Shape;652;p6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653" name="Google Shape;653;p6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57" name="Google Shape;657;p6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8" name="Google Shape;658;p6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6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663" name="Google Shape;663;p6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664" name="Google Shape;664;p6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665" name="Google Shape;665;p6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66" name="Google Shape;666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" name="Google Shape;667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" name="Google Shape;668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" name="Google Shape;669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" name="Google Shape;671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" name="Google Shape;672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" name="Google Shape;673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" name="Google Shape;674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" name="Google Shape;675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" name="Google Shape;676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" name="Google Shape;677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" name="Google Shape;678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" name="Google Shape;679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" name="Google Shape;680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" name="Google Shape;681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82" name="Google Shape;682;p6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" name="Google Shape;684;p6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" name="Google Shape;685;p6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" name="Google Shape;686;p6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7" name="Google Shape;687;p6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8" name="Google Shape;688;p6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9" name="Google Shape;689;p6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0" name="Google Shape;690;p6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1" name="Google Shape;691;p6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2" name="Google Shape;692;p6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3" name="Google Shape;693;p6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4" name="Google Shape;694;p6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5" name="Google Shape;695;p6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6" name="Google Shape;696;p6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7" name="Google Shape;697;p6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8" name="Google Shape;698;p6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99" name="Google Shape;699;p6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0" name="Google Shape;700;p6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701" name="Google Shape;701;p6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6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6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6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6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6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6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6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6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6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6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6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6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6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6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6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17" name="Google Shape;717;p6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0" name="Google Shape;720;p6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1" name="Google Shape;721;p6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722" name="Google Shape;722;p6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723" name="Google Shape;723;p6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6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6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6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6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6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6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6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31" name="Google Shape;731;p6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2" name="Google Shape;732;p6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733" name="Google Shape;733;p6"/>
          <p:cNvCxnSpPr/>
          <p:nvPr/>
        </p:nvCxnSpPr>
        <p:spPr>
          <a:xfrm>
            <a:off x="8912550" y="1295200"/>
            <a:ext cx="0" cy="255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4" name="Google Shape;2664;p22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665" name="Google Shape;2665;p22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666" name="Google Shape;2666;p22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67" name="Google Shape;2667;p22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668" name="Google Shape;2668;p22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669" name="Google Shape;2669;p22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670" name="Google Shape;2670;p2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671" name="Google Shape;2671;p2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2" name="Google Shape;2672;p2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3" name="Google Shape;2673;p2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4" name="Google Shape;2674;p2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5" name="Google Shape;2675;p2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6" name="Google Shape;2676;p2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7" name="Google Shape;2677;p2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8" name="Google Shape;2678;p2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79" name="Google Shape;2679;p2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0" name="Google Shape;2680;p2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1" name="Google Shape;2681;p2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2" name="Google Shape;2682;p2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3" name="Google Shape;2683;p2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4" name="Google Shape;2684;p2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5" name="Google Shape;2685;p2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6" name="Google Shape;2686;p2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687" name="Google Shape;2687;p2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688" name="Google Shape;2688;p2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89" name="Google Shape;2689;p2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0" name="Google Shape;2690;p2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1" name="Google Shape;2691;p2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2" name="Google Shape;2692;p2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3" name="Google Shape;2693;p2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4" name="Google Shape;2694;p2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5" name="Google Shape;2695;p2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6" name="Google Shape;2696;p2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7" name="Google Shape;2697;p2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8" name="Google Shape;2698;p2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699" name="Google Shape;2699;p2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0" name="Google Shape;2700;p2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1" name="Google Shape;2701;p2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2" name="Google Shape;2702;p2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03" name="Google Shape;2703;p2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04" name="Google Shape;2704;p22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05" name="Google Shape;2705;p22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706" name="Google Shape;2706;p22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7" name="Google Shape;2707;p22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8" name="Google Shape;2708;p22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9" name="Google Shape;2709;p22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0" name="Google Shape;2710;p22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1" name="Google Shape;2711;p22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2" name="Google Shape;2712;p22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3" name="Google Shape;2713;p22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4" name="Google Shape;2714;p22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5" name="Google Shape;2715;p22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6" name="Google Shape;2716;p22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7" name="Google Shape;2717;p22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8" name="Google Shape;2718;p22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9" name="Google Shape;2719;p22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0" name="Google Shape;2720;p22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1" name="Google Shape;2721;p22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722" name="Google Shape;2722;p2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2723;p2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4" name="Google Shape;2724;p2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725" name="Google Shape;2725;p22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726" name="Google Shape;2726;p22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727" name="Google Shape;2727;p22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8" name="Google Shape;2728;p22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2729;p22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" name="Google Shape;2730;p22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2731;p22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" name="Google Shape;2732;p22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2733;p22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22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5" name="Google Shape;2735;p22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736" name="Google Shape;2736;p22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22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22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22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740" name="Google Shape;2740;p22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741" name="Google Shape;2741;p22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22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2743;p22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4" name="Google Shape;2744;p22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5" name="Google Shape;2745;p22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746" name="Google Shape;2746;p22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747" name="Google Shape;2747;p22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748" name="Google Shape;2748;p22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749" name="Google Shape;2749;p2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0" name="Google Shape;2750;p2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1" name="Google Shape;2751;p2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2" name="Google Shape;2752;p2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3" name="Google Shape;2753;p2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4" name="Google Shape;2754;p2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5" name="Google Shape;2755;p2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6" name="Google Shape;2756;p2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7" name="Google Shape;2757;p2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8" name="Google Shape;2758;p2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59" name="Google Shape;2759;p2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0" name="Google Shape;2760;p2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1" name="Google Shape;2761;p2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2" name="Google Shape;2762;p2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3" name="Google Shape;2763;p2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4" name="Google Shape;2764;p2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765" name="Google Shape;2765;p22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766" name="Google Shape;2766;p22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7" name="Google Shape;2767;p22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8" name="Google Shape;2768;p22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69" name="Google Shape;2769;p22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0" name="Google Shape;2770;p22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1" name="Google Shape;2771;p22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2" name="Google Shape;2772;p22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3" name="Google Shape;2773;p22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4" name="Google Shape;2774;p22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5" name="Google Shape;2775;p22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6" name="Google Shape;2776;p22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7" name="Google Shape;2777;p22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8" name="Google Shape;2778;p22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9" name="Google Shape;2779;p22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0" name="Google Shape;2780;p22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1" name="Google Shape;2781;p22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82" name="Google Shape;2782;p22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83" name="Google Shape;2783;p22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784" name="Google Shape;2784;p22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5" name="Google Shape;2785;p22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6" name="Google Shape;2786;p22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7" name="Google Shape;2787;p22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8" name="Google Shape;2788;p22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9" name="Google Shape;2789;p22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0" name="Google Shape;2790;p22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1" name="Google Shape;2791;p22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2" name="Google Shape;2792;p22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3" name="Google Shape;2793;p22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4" name="Google Shape;2794;p22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5" name="Google Shape;2795;p22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6" name="Google Shape;2796;p22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7" name="Google Shape;2797;p22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8" name="Google Shape;2798;p22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9" name="Google Shape;2799;p22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800" name="Google Shape;2800;p22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1" name="Google Shape;2801;p22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2" name="Google Shape;2802;p22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03" name="Google Shape;2803;p22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804" name="Google Shape;2804;p22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05" name="Google Shape;2805;p22"/>
          <p:cNvSpPr txBox="1">
            <a:spLocks noGrp="1"/>
          </p:cNvSpPr>
          <p:nvPr>
            <p:ph type="title" hasCustomPrompt="1"/>
          </p:nvPr>
        </p:nvSpPr>
        <p:spPr>
          <a:xfrm>
            <a:off x="3430613" y="1603438"/>
            <a:ext cx="2280600" cy="80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06" name="Google Shape;2806;p22"/>
          <p:cNvSpPr txBox="1">
            <a:spLocks noGrp="1"/>
          </p:cNvSpPr>
          <p:nvPr>
            <p:ph type="subTitle" idx="1"/>
          </p:nvPr>
        </p:nvSpPr>
        <p:spPr>
          <a:xfrm flipH="1">
            <a:off x="3430612" y="2828875"/>
            <a:ext cx="22806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endParaRPr/>
          </a:p>
        </p:txBody>
      </p:sp>
      <p:sp>
        <p:nvSpPr>
          <p:cNvPr id="2807" name="Google Shape;2807;p22"/>
          <p:cNvSpPr txBox="1">
            <a:spLocks noGrp="1"/>
          </p:cNvSpPr>
          <p:nvPr>
            <p:ph type="title" idx="2" hasCustomPrompt="1"/>
          </p:nvPr>
        </p:nvSpPr>
        <p:spPr>
          <a:xfrm>
            <a:off x="871320" y="1603438"/>
            <a:ext cx="2280600" cy="80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08" name="Google Shape;2808;p22"/>
          <p:cNvSpPr txBox="1">
            <a:spLocks noGrp="1"/>
          </p:cNvSpPr>
          <p:nvPr>
            <p:ph type="subTitle" idx="3"/>
          </p:nvPr>
        </p:nvSpPr>
        <p:spPr>
          <a:xfrm flipH="1">
            <a:off x="871330" y="2828875"/>
            <a:ext cx="22806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endParaRPr/>
          </a:p>
        </p:txBody>
      </p:sp>
      <p:sp>
        <p:nvSpPr>
          <p:cNvPr id="2809" name="Google Shape;2809;p22"/>
          <p:cNvSpPr txBox="1">
            <a:spLocks noGrp="1"/>
          </p:cNvSpPr>
          <p:nvPr>
            <p:ph type="title" idx="4" hasCustomPrompt="1"/>
          </p:nvPr>
        </p:nvSpPr>
        <p:spPr>
          <a:xfrm>
            <a:off x="5992200" y="1603438"/>
            <a:ext cx="2280600" cy="809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2810" name="Google Shape;2810;p22"/>
          <p:cNvSpPr txBox="1">
            <a:spLocks noGrp="1"/>
          </p:cNvSpPr>
          <p:nvPr>
            <p:ph type="subTitle" idx="5"/>
          </p:nvPr>
        </p:nvSpPr>
        <p:spPr>
          <a:xfrm flipH="1">
            <a:off x="5992200" y="2828875"/>
            <a:ext cx="22806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endParaRPr/>
          </a:p>
        </p:txBody>
      </p:sp>
      <p:sp>
        <p:nvSpPr>
          <p:cNvPr id="2811" name="Google Shape;2811;p22"/>
          <p:cNvSpPr txBox="1">
            <a:spLocks noGrp="1"/>
          </p:cNvSpPr>
          <p:nvPr>
            <p:ph type="subTitle" idx="6"/>
          </p:nvPr>
        </p:nvSpPr>
        <p:spPr>
          <a:xfrm>
            <a:off x="871338" y="3127737"/>
            <a:ext cx="2280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2" name="Google Shape;2812;p22"/>
          <p:cNvSpPr txBox="1">
            <a:spLocks noGrp="1"/>
          </p:cNvSpPr>
          <p:nvPr>
            <p:ph type="subTitle" idx="7"/>
          </p:nvPr>
        </p:nvSpPr>
        <p:spPr>
          <a:xfrm>
            <a:off x="3430613" y="3127737"/>
            <a:ext cx="2280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13" name="Google Shape;2813;p22"/>
          <p:cNvSpPr txBox="1">
            <a:spLocks noGrp="1"/>
          </p:cNvSpPr>
          <p:nvPr>
            <p:ph type="subTitle" idx="8"/>
          </p:nvPr>
        </p:nvSpPr>
        <p:spPr>
          <a:xfrm>
            <a:off x="5989888" y="3127737"/>
            <a:ext cx="2280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50066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5" name="Google Shape;2815;p23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816" name="Google Shape;2816;p23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817" name="Google Shape;2817;p23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8" name="Google Shape;2818;p23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819" name="Google Shape;2819;p23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820" name="Google Shape;2820;p23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821" name="Google Shape;2821;p2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822" name="Google Shape;2822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3" name="Google Shape;2823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4" name="Google Shape;2824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5" name="Google Shape;2825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6" name="Google Shape;2826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7" name="Google Shape;2827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8" name="Google Shape;2828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9" name="Google Shape;2829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0" name="Google Shape;2830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1" name="Google Shape;2831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2" name="Google Shape;2832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3" name="Google Shape;2833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4" name="Google Shape;2834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5" name="Google Shape;2835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6" name="Google Shape;2836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7" name="Google Shape;2837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838" name="Google Shape;2838;p2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839" name="Google Shape;2839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0" name="Google Shape;2840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1" name="Google Shape;2841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2" name="Google Shape;2842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3" name="Google Shape;2843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4" name="Google Shape;2844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5" name="Google Shape;2845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6" name="Google Shape;2846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7" name="Google Shape;2847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2848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2849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2850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2851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2852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2853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2854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55" name="Google Shape;2855;p23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56" name="Google Shape;2856;p23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857" name="Google Shape;2857;p23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8" name="Google Shape;2858;p23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9" name="Google Shape;2859;p23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0" name="Google Shape;2860;p23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1" name="Google Shape;2861;p23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2" name="Google Shape;2862;p23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3" name="Google Shape;2863;p23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4" name="Google Shape;2864;p23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5" name="Google Shape;2865;p23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6" name="Google Shape;2866;p23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7" name="Google Shape;2867;p23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8" name="Google Shape;2868;p23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9" name="Google Shape;2869;p23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0" name="Google Shape;2870;p23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1" name="Google Shape;2871;p23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2" name="Google Shape;2872;p23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873" name="Google Shape;2873;p2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2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5" name="Google Shape;2875;p2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76" name="Google Shape;2876;p23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77" name="Google Shape;2877;p23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878" name="Google Shape;2878;p23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9" name="Google Shape;2879;p23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0" name="Google Shape;2880;p23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1" name="Google Shape;2881;p23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2" name="Google Shape;2882;p23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3" name="Google Shape;2883;p23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4" name="Google Shape;2884;p23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5" name="Google Shape;2885;p23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86" name="Google Shape;2886;p23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887" name="Google Shape;2887;p23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8" name="Google Shape;2888;p23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" name="Google Shape;2889;p23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" name="Google Shape;2890;p23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91" name="Google Shape;2891;p23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892" name="Google Shape;2892;p23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3" name="Google Shape;2893;p23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4" name="Google Shape;2894;p23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5" name="Google Shape;2895;p23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96" name="Google Shape;2896;p23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897" name="Google Shape;2897;p23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898" name="Google Shape;2898;p23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899" name="Google Shape;2899;p2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900" name="Google Shape;2900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1" name="Google Shape;2901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2" name="Google Shape;2902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3" name="Google Shape;2903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4" name="Google Shape;2904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5" name="Google Shape;2905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6" name="Google Shape;2906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7" name="Google Shape;2907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8" name="Google Shape;2908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9" name="Google Shape;2909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0" name="Google Shape;2910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1" name="Google Shape;2911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2" name="Google Shape;2912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3" name="Google Shape;2913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4" name="Google Shape;2914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5" name="Google Shape;2915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916" name="Google Shape;2916;p2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917" name="Google Shape;2917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8" name="Google Shape;2918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9" name="Google Shape;2919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0" name="Google Shape;2920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1" name="Google Shape;2921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2" name="Google Shape;2922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3" name="Google Shape;2923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4" name="Google Shape;2924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5" name="Google Shape;2925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6" name="Google Shape;2926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7" name="Google Shape;2927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8" name="Google Shape;2928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9" name="Google Shape;2929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0" name="Google Shape;2930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1" name="Google Shape;2931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2" name="Google Shape;2932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33" name="Google Shape;2933;p23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34" name="Google Shape;2934;p23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935" name="Google Shape;2935;p23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6" name="Google Shape;2936;p23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7" name="Google Shape;2937;p23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8" name="Google Shape;2938;p23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9" name="Google Shape;2939;p23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0" name="Google Shape;2940;p23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1" name="Google Shape;2941;p23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2" name="Google Shape;2942;p23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3" name="Google Shape;2943;p23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4" name="Google Shape;2944;p23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5" name="Google Shape;2945;p23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6" name="Google Shape;2946;p23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7" name="Google Shape;2947;p23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8" name="Google Shape;2948;p23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9" name="Google Shape;2949;p23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0" name="Google Shape;2950;p23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951" name="Google Shape;2951;p2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2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2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54" name="Google Shape;2954;p23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955" name="Google Shape;2955;p23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56" name="Google Shape;2956;p23"/>
          <p:cNvSpPr txBox="1">
            <a:spLocks noGrp="1"/>
          </p:cNvSpPr>
          <p:nvPr>
            <p:ph type="ctrTitle"/>
          </p:nvPr>
        </p:nvSpPr>
        <p:spPr>
          <a:xfrm>
            <a:off x="4572086" y="751325"/>
            <a:ext cx="38568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57" name="Google Shape;2957;p23"/>
          <p:cNvSpPr txBox="1">
            <a:spLocks noGrp="1"/>
          </p:cNvSpPr>
          <p:nvPr>
            <p:ph type="subTitle" idx="1"/>
          </p:nvPr>
        </p:nvSpPr>
        <p:spPr>
          <a:xfrm>
            <a:off x="4572075" y="1688775"/>
            <a:ext cx="3856800" cy="9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58" name="Google Shape;2958;p23"/>
          <p:cNvSpPr txBox="1"/>
          <p:nvPr/>
        </p:nvSpPr>
        <p:spPr>
          <a:xfrm>
            <a:off x="4572050" y="3418025"/>
            <a:ext cx="3856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and includes icons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and infographics &amp; images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highlight>
                <a:srgbClr val="DFDEFC"/>
              </a:highlight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59" name="Google Shape;2959;p23"/>
          <p:cNvSpPr>
            <a:spLocks noGrp="1"/>
          </p:cNvSpPr>
          <p:nvPr>
            <p:ph type="pic" idx="2"/>
          </p:nvPr>
        </p:nvSpPr>
        <p:spPr>
          <a:xfrm>
            <a:off x="1068750" y="170350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325605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1" name="Google Shape;2961;p24"/>
          <p:cNvGrpSpPr/>
          <p:nvPr/>
        </p:nvGrpSpPr>
        <p:grpSpPr>
          <a:xfrm>
            <a:off x="223113" y="107370"/>
            <a:ext cx="8697772" cy="4952875"/>
            <a:chOff x="223113" y="107370"/>
            <a:chExt cx="8697772" cy="4952875"/>
          </a:xfrm>
        </p:grpSpPr>
        <p:sp>
          <p:nvSpPr>
            <p:cNvPr id="2962" name="Google Shape;2962;p24"/>
            <p:cNvSpPr/>
            <p:nvPr/>
          </p:nvSpPr>
          <p:spPr>
            <a:xfrm>
              <a:off x="434525" y="293600"/>
              <a:ext cx="8274600" cy="4556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63" name="Google Shape;2963;p24"/>
            <p:cNvGrpSpPr/>
            <p:nvPr/>
          </p:nvGrpSpPr>
          <p:grpSpPr>
            <a:xfrm rot="5400000">
              <a:off x="6533242" y="2461196"/>
              <a:ext cx="4555077" cy="220208"/>
              <a:chOff x="3874150" y="66000"/>
              <a:chExt cx="4835025" cy="227935"/>
            </a:xfrm>
          </p:grpSpPr>
          <p:grpSp>
            <p:nvGrpSpPr>
              <p:cNvPr id="2964" name="Google Shape;2964;p2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2965" name="Google Shape;2965;p2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2966" name="Google Shape;2966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7" name="Google Shape;2967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8" name="Google Shape;2968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9" name="Google Shape;2969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0" name="Google Shape;2970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1" name="Google Shape;2971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2" name="Google Shape;2972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3" name="Google Shape;2973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4" name="Google Shape;2974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5" name="Google Shape;2975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6" name="Google Shape;2976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7" name="Google Shape;2977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8" name="Google Shape;2978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9" name="Google Shape;2979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0" name="Google Shape;2980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1" name="Google Shape;2981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82" name="Google Shape;2982;p2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2983" name="Google Shape;2983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4" name="Google Shape;2984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5" name="Google Shape;2985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6" name="Google Shape;2986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7" name="Google Shape;2987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8" name="Google Shape;2988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9" name="Google Shape;2989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0" name="Google Shape;2990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1" name="Google Shape;2991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2" name="Google Shape;2992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3" name="Google Shape;2993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4" name="Google Shape;2994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5" name="Google Shape;2995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6" name="Google Shape;2996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7" name="Google Shape;2997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8" name="Google Shape;2998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999" name="Google Shape;2999;p2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000" name="Google Shape;3000;p2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001" name="Google Shape;3001;p2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2" name="Google Shape;3002;p2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2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2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2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2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2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2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2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2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2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2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2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2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2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2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17" name="Google Shape;3017;p24"/>
            <p:cNvSpPr/>
            <p:nvPr/>
          </p:nvSpPr>
          <p:spPr>
            <a:xfrm>
              <a:off x="3323550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4"/>
            <p:cNvSpPr/>
            <p:nvPr/>
          </p:nvSpPr>
          <p:spPr>
            <a:xfrm>
              <a:off x="3059950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19" name="Google Shape;3019;p24"/>
            <p:cNvCxnSpPr>
              <a:stCxn id="3020" idx="1"/>
            </p:cNvCxnSpPr>
            <p:nvPr/>
          </p:nvCxnSpPr>
          <p:spPr>
            <a:xfrm>
              <a:off x="17439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021" name="Google Shape;3021;p24"/>
            <p:cNvGrpSpPr/>
            <p:nvPr/>
          </p:nvGrpSpPr>
          <p:grpSpPr>
            <a:xfrm rot="-5400000" flipH="1">
              <a:off x="-1944322" y="2461196"/>
              <a:ext cx="4555077" cy="220208"/>
              <a:chOff x="3874150" y="66000"/>
              <a:chExt cx="4835025" cy="227935"/>
            </a:xfrm>
          </p:grpSpPr>
          <p:grpSp>
            <p:nvGrpSpPr>
              <p:cNvPr id="3022" name="Google Shape;3022;p2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23" name="Google Shape;3023;p2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24" name="Google Shape;3024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5" name="Google Shape;3025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6" name="Google Shape;3026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7" name="Google Shape;3027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8" name="Google Shape;3028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9" name="Google Shape;3029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0" name="Google Shape;3030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1" name="Google Shape;3031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2" name="Google Shape;3032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3" name="Google Shape;3033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4" name="Google Shape;3034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5" name="Google Shape;3035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6" name="Google Shape;3036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7" name="Google Shape;3037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8" name="Google Shape;3038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9" name="Google Shape;3039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40" name="Google Shape;3040;p2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41" name="Google Shape;3041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2" name="Google Shape;3042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3" name="Google Shape;3043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4" name="Google Shape;3044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5" name="Google Shape;3045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6" name="Google Shape;3046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7" name="Google Shape;3047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8" name="Google Shape;3048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9" name="Google Shape;3049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0" name="Google Shape;3050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1" name="Google Shape;3051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2" name="Google Shape;3052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3" name="Google Shape;3053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4" name="Google Shape;3054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5" name="Google Shape;3055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6" name="Google Shape;3056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057" name="Google Shape;3057;p2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058" name="Google Shape;3058;p2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059" name="Google Shape;3059;p2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2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2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062;p2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3" name="Google Shape;3063;p2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2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5" name="Google Shape;3065;p2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066;p2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2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2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2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2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2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2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2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4" name="Google Shape;3074;p2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075" name="Google Shape;3075;p24"/>
            <p:cNvCxnSpPr/>
            <p:nvPr/>
          </p:nvCxnSpPr>
          <p:spPr>
            <a:xfrm>
              <a:off x="61728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76" name="Google Shape;3076;p24"/>
            <p:cNvSpPr/>
            <p:nvPr/>
          </p:nvSpPr>
          <p:spPr>
            <a:xfrm>
              <a:off x="5919675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4"/>
            <p:cNvSpPr/>
            <p:nvPr/>
          </p:nvSpPr>
          <p:spPr>
            <a:xfrm>
              <a:off x="5656075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4"/>
            <p:cNvSpPr/>
            <p:nvPr/>
          </p:nvSpPr>
          <p:spPr>
            <a:xfrm>
              <a:off x="3323550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4"/>
            <p:cNvSpPr/>
            <p:nvPr/>
          </p:nvSpPr>
          <p:spPr>
            <a:xfrm>
              <a:off x="3059950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80" name="Google Shape;3080;p24"/>
            <p:cNvCxnSpPr>
              <a:stCxn id="3081" idx="1"/>
            </p:cNvCxnSpPr>
            <p:nvPr/>
          </p:nvCxnSpPr>
          <p:spPr>
            <a:xfrm>
              <a:off x="17439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2" name="Google Shape;3082;p24"/>
            <p:cNvCxnSpPr/>
            <p:nvPr/>
          </p:nvCxnSpPr>
          <p:spPr>
            <a:xfrm>
              <a:off x="61728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83" name="Google Shape;3083;p24"/>
            <p:cNvSpPr/>
            <p:nvPr/>
          </p:nvSpPr>
          <p:spPr>
            <a:xfrm>
              <a:off x="5919675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4"/>
            <p:cNvSpPr/>
            <p:nvPr/>
          </p:nvSpPr>
          <p:spPr>
            <a:xfrm>
              <a:off x="5656075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72363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6" name="Google Shape;3086;p25"/>
          <p:cNvGrpSpPr/>
          <p:nvPr/>
        </p:nvGrpSpPr>
        <p:grpSpPr>
          <a:xfrm>
            <a:off x="223113" y="107372"/>
            <a:ext cx="8697772" cy="4952875"/>
            <a:chOff x="223113" y="107372"/>
            <a:chExt cx="8697772" cy="4952875"/>
          </a:xfrm>
        </p:grpSpPr>
        <p:sp>
          <p:nvSpPr>
            <p:cNvPr id="3087" name="Google Shape;3087;p25"/>
            <p:cNvSpPr/>
            <p:nvPr/>
          </p:nvSpPr>
          <p:spPr>
            <a:xfrm rot="10800000" flipH="1">
              <a:off x="434525" y="293600"/>
              <a:ext cx="8274600" cy="4556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8" name="Google Shape;3088;p25"/>
            <p:cNvGrpSpPr/>
            <p:nvPr/>
          </p:nvGrpSpPr>
          <p:grpSpPr>
            <a:xfrm rot="5400000" flipH="1">
              <a:off x="6533242" y="2461896"/>
              <a:ext cx="4555077" cy="220208"/>
              <a:chOff x="3874150" y="66000"/>
              <a:chExt cx="4835025" cy="227935"/>
            </a:xfrm>
          </p:grpSpPr>
          <p:grpSp>
            <p:nvGrpSpPr>
              <p:cNvPr id="3089" name="Google Shape;3089;p25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90" name="Google Shape;3090;p2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91" name="Google Shape;3091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2" name="Google Shape;3092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3" name="Google Shape;3093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4" name="Google Shape;3094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5" name="Google Shape;3095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6" name="Google Shape;3096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7" name="Google Shape;3097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8" name="Google Shape;3098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9" name="Google Shape;3099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0" name="Google Shape;3100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1" name="Google Shape;3101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2" name="Google Shape;3102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3" name="Google Shape;3103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4" name="Google Shape;3104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5" name="Google Shape;3105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6" name="Google Shape;3106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07" name="Google Shape;3107;p2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08" name="Google Shape;3108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9" name="Google Shape;3109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0" name="Google Shape;3110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1" name="Google Shape;3111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2" name="Google Shape;3112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3" name="Google Shape;3113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4" name="Google Shape;3114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5" name="Google Shape;3115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6" name="Google Shape;3116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7" name="Google Shape;3117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8" name="Google Shape;3118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9" name="Google Shape;3119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0" name="Google Shape;3120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1" name="Google Shape;3121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2" name="Google Shape;3122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3" name="Google Shape;3123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124" name="Google Shape;3124;p25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125" name="Google Shape;3125;p25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126" name="Google Shape;3126;p25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7" name="Google Shape;3127;p25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8" name="Google Shape;3128;p25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9" name="Google Shape;3129;p25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0" name="Google Shape;3130;p25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1" name="Google Shape;3131;p25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2" name="Google Shape;3132;p25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3" name="Google Shape;3133;p25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4" name="Google Shape;3134;p25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5" name="Google Shape;3135;p25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6" name="Google Shape;3136;p25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7" name="Google Shape;3137;p25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8" name="Google Shape;3138;p25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9" name="Google Shape;3139;p25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0" name="Google Shape;3140;p25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1" name="Google Shape;3141;p25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42" name="Google Shape;3142;p25"/>
            <p:cNvCxnSpPr>
              <a:stCxn id="3143" idx="1"/>
            </p:cNvCxnSpPr>
            <p:nvPr/>
          </p:nvCxnSpPr>
          <p:spPr>
            <a:xfrm>
              <a:off x="17439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144" name="Google Shape;3144;p25"/>
            <p:cNvGrpSpPr/>
            <p:nvPr/>
          </p:nvGrpSpPr>
          <p:grpSpPr>
            <a:xfrm rot="-5400000">
              <a:off x="-1944322" y="2461896"/>
              <a:ext cx="4555077" cy="220208"/>
              <a:chOff x="3874150" y="66000"/>
              <a:chExt cx="4835025" cy="227935"/>
            </a:xfrm>
          </p:grpSpPr>
          <p:grpSp>
            <p:nvGrpSpPr>
              <p:cNvPr id="3145" name="Google Shape;3145;p25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146" name="Google Shape;3146;p25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47" name="Google Shape;3147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8" name="Google Shape;3148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9" name="Google Shape;3149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0" name="Google Shape;3150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1" name="Google Shape;3151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2" name="Google Shape;3152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3" name="Google Shape;3153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4" name="Google Shape;3154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5" name="Google Shape;3155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6" name="Google Shape;3156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7" name="Google Shape;3157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8" name="Google Shape;3158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9" name="Google Shape;3159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0" name="Google Shape;3160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1" name="Google Shape;3161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2" name="Google Shape;3162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63" name="Google Shape;3163;p25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164" name="Google Shape;3164;p25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5" name="Google Shape;3165;p25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6" name="Google Shape;3166;p25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7" name="Google Shape;3167;p25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8" name="Google Shape;3168;p25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9" name="Google Shape;3169;p25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0" name="Google Shape;3170;p25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1" name="Google Shape;3171;p25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2" name="Google Shape;3172;p25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3" name="Google Shape;3173;p25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4" name="Google Shape;3174;p25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5" name="Google Shape;3175;p25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6" name="Google Shape;3176;p25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7" name="Google Shape;3177;p25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8" name="Google Shape;3178;p25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9" name="Google Shape;3179;p25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180" name="Google Shape;3180;p25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181" name="Google Shape;3181;p25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182" name="Google Shape;3182;p25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3" name="Google Shape;3183;p25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4" name="Google Shape;3184;p25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25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6" name="Google Shape;3186;p25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25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25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25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25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25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25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25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25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25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25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25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98" name="Google Shape;3198;p25"/>
            <p:cNvCxnSpPr/>
            <p:nvPr/>
          </p:nvCxnSpPr>
          <p:spPr>
            <a:xfrm>
              <a:off x="61728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9" name="Google Shape;3199;p25"/>
            <p:cNvCxnSpPr>
              <a:stCxn id="3200" idx="1"/>
            </p:cNvCxnSpPr>
            <p:nvPr/>
          </p:nvCxnSpPr>
          <p:spPr>
            <a:xfrm>
              <a:off x="17439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1" name="Google Shape;3201;p25"/>
            <p:cNvCxnSpPr/>
            <p:nvPr/>
          </p:nvCxnSpPr>
          <p:spPr>
            <a:xfrm>
              <a:off x="61728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02" name="Google Shape;3202;p25"/>
            <p:cNvSpPr/>
            <p:nvPr/>
          </p:nvSpPr>
          <p:spPr>
            <a:xfrm>
              <a:off x="5907786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5"/>
            <p:cNvSpPr/>
            <p:nvPr/>
          </p:nvSpPr>
          <p:spPr>
            <a:xfrm>
              <a:off x="5652847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5"/>
            <p:cNvSpPr/>
            <p:nvPr/>
          </p:nvSpPr>
          <p:spPr>
            <a:xfrm>
              <a:off x="5397909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5"/>
            <p:cNvSpPr/>
            <p:nvPr/>
          </p:nvSpPr>
          <p:spPr>
            <a:xfrm>
              <a:off x="5142970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5"/>
            <p:cNvSpPr/>
            <p:nvPr/>
          </p:nvSpPr>
          <p:spPr>
            <a:xfrm>
              <a:off x="4888032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5"/>
            <p:cNvSpPr/>
            <p:nvPr/>
          </p:nvSpPr>
          <p:spPr>
            <a:xfrm>
              <a:off x="4633093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5"/>
            <p:cNvSpPr/>
            <p:nvPr/>
          </p:nvSpPr>
          <p:spPr>
            <a:xfrm>
              <a:off x="4378154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5"/>
            <p:cNvSpPr/>
            <p:nvPr/>
          </p:nvSpPr>
          <p:spPr>
            <a:xfrm>
              <a:off x="4123216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5"/>
            <p:cNvSpPr/>
            <p:nvPr/>
          </p:nvSpPr>
          <p:spPr>
            <a:xfrm>
              <a:off x="3868277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5"/>
            <p:cNvSpPr/>
            <p:nvPr/>
          </p:nvSpPr>
          <p:spPr>
            <a:xfrm>
              <a:off x="3613338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5"/>
            <p:cNvSpPr/>
            <p:nvPr/>
          </p:nvSpPr>
          <p:spPr>
            <a:xfrm>
              <a:off x="3358400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5"/>
            <p:cNvSpPr/>
            <p:nvPr/>
          </p:nvSpPr>
          <p:spPr>
            <a:xfrm>
              <a:off x="3103461" y="10737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5"/>
            <p:cNvSpPr/>
            <p:nvPr/>
          </p:nvSpPr>
          <p:spPr>
            <a:xfrm>
              <a:off x="5907786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5"/>
            <p:cNvSpPr/>
            <p:nvPr/>
          </p:nvSpPr>
          <p:spPr>
            <a:xfrm>
              <a:off x="5652847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5"/>
            <p:cNvSpPr/>
            <p:nvPr/>
          </p:nvSpPr>
          <p:spPr>
            <a:xfrm>
              <a:off x="5397909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5"/>
            <p:cNvSpPr/>
            <p:nvPr/>
          </p:nvSpPr>
          <p:spPr>
            <a:xfrm>
              <a:off x="5142970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5"/>
            <p:cNvSpPr/>
            <p:nvPr/>
          </p:nvSpPr>
          <p:spPr>
            <a:xfrm>
              <a:off x="4888032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5"/>
            <p:cNvSpPr/>
            <p:nvPr/>
          </p:nvSpPr>
          <p:spPr>
            <a:xfrm>
              <a:off x="4633093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5"/>
            <p:cNvSpPr/>
            <p:nvPr/>
          </p:nvSpPr>
          <p:spPr>
            <a:xfrm>
              <a:off x="4378154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5"/>
            <p:cNvSpPr/>
            <p:nvPr/>
          </p:nvSpPr>
          <p:spPr>
            <a:xfrm>
              <a:off x="4123216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5"/>
            <p:cNvSpPr/>
            <p:nvPr/>
          </p:nvSpPr>
          <p:spPr>
            <a:xfrm>
              <a:off x="3868277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5"/>
            <p:cNvSpPr/>
            <p:nvPr/>
          </p:nvSpPr>
          <p:spPr>
            <a:xfrm>
              <a:off x="3613338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5"/>
            <p:cNvSpPr/>
            <p:nvPr/>
          </p:nvSpPr>
          <p:spPr>
            <a:xfrm>
              <a:off x="3358400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5"/>
            <p:cNvSpPr/>
            <p:nvPr/>
          </p:nvSpPr>
          <p:spPr>
            <a:xfrm>
              <a:off x="3103461" y="49252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4361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8"/>
          <p:cNvSpPr/>
          <p:nvPr/>
        </p:nvSpPr>
        <p:spPr>
          <a:xfrm>
            <a:off x="434525" y="293600"/>
            <a:ext cx="8274600" cy="455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" name="Google Shape;881;p8"/>
          <p:cNvGrpSpPr/>
          <p:nvPr/>
        </p:nvGrpSpPr>
        <p:grpSpPr>
          <a:xfrm>
            <a:off x="447825" y="72645"/>
            <a:ext cx="8261350" cy="227935"/>
            <a:chOff x="447825" y="66000"/>
            <a:chExt cx="8261350" cy="227935"/>
          </a:xfrm>
        </p:grpSpPr>
        <p:grpSp>
          <p:nvGrpSpPr>
            <p:cNvPr id="882" name="Google Shape;882;p8"/>
            <p:cNvGrpSpPr/>
            <p:nvPr/>
          </p:nvGrpSpPr>
          <p:grpSpPr>
            <a:xfrm>
              <a:off x="3874150" y="66000"/>
              <a:ext cx="4835025" cy="227935"/>
              <a:chOff x="3874150" y="66000"/>
              <a:chExt cx="4835025" cy="227935"/>
            </a:xfrm>
          </p:grpSpPr>
          <p:grpSp>
            <p:nvGrpSpPr>
              <p:cNvPr id="883" name="Google Shape;883;p8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884" name="Google Shape;884;p8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885" name="Google Shape;885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" name="Google Shape;886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" name="Google Shape;887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8" name="Google Shape;888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9" name="Google Shape;889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890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891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892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893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894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895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896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7" name="Google Shape;897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8" name="Google Shape;898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9" name="Google Shape;899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900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1" name="Google Shape;901;p8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02" name="Google Shape;902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903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904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905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906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" name="Google Shape;907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" name="Google Shape;908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" name="Google Shape;909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910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911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912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913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914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915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916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7" name="Google Shape;917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18" name="Google Shape;918;p8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9" name="Google Shape;919;p8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920" name="Google Shape;920;p8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8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8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8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8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8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8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8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8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8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8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8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8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8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8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8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36" name="Google Shape;936;p8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39" name="Google Shape;939;p8"/>
            <p:cNvCxnSpPr/>
            <p:nvPr/>
          </p:nvCxnSpPr>
          <p:spPr>
            <a:xfrm>
              <a:off x="447825" y="168230"/>
              <a:ext cx="251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40" name="Google Shape;940;p8"/>
          <p:cNvGrpSpPr/>
          <p:nvPr/>
        </p:nvGrpSpPr>
        <p:grpSpPr>
          <a:xfrm>
            <a:off x="170625" y="293597"/>
            <a:ext cx="135000" cy="4556147"/>
            <a:chOff x="170625" y="293597"/>
            <a:chExt cx="135000" cy="4556147"/>
          </a:xfrm>
        </p:grpSpPr>
        <p:sp>
          <p:nvSpPr>
            <p:cNvPr id="941" name="Google Shape;941;p8"/>
            <p:cNvSpPr/>
            <p:nvPr/>
          </p:nvSpPr>
          <p:spPr>
            <a:xfrm flipH="1">
              <a:off x="170625" y="29359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 flipH="1">
              <a:off x="170625" y="52166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 flipH="1">
              <a:off x="170625" y="74972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 flipH="1">
              <a:off x="170625" y="97779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45" name="Google Shape;945;p8"/>
            <p:cNvCxnSpPr/>
            <p:nvPr/>
          </p:nvCxnSpPr>
          <p:spPr>
            <a:xfrm>
              <a:off x="238125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46" name="Google Shape;946;p8"/>
            <p:cNvSpPr/>
            <p:nvPr/>
          </p:nvSpPr>
          <p:spPr>
            <a:xfrm flipH="1">
              <a:off x="170625" y="4030547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 flipH="1">
              <a:off x="170625" y="4258612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 flipH="1">
              <a:off x="170625" y="4486678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 flipH="1">
              <a:off x="170625" y="4714743"/>
              <a:ext cx="135000" cy="135000"/>
            </a:xfrm>
            <a:prstGeom prst="plaqu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8"/>
          <p:cNvGrpSpPr/>
          <p:nvPr/>
        </p:nvGrpSpPr>
        <p:grpSpPr>
          <a:xfrm rot="10800000">
            <a:off x="434450" y="4843400"/>
            <a:ext cx="8271950" cy="227400"/>
            <a:chOff x="437225" y="66000"/>
            <a:chExt cx="8271950" cy="227400"/>
          </a:xfrm>
        </p:grpSpPr>
        <p:grpSp>
          <p:nvGrpSpPr>
            <p:cNvPr id="951" name="Google Shape;951;p8"/>
            <p:cNvGrpSpPr/>
            <p:nvPr/>
          </p:nvGrpSpPr>
          <p:grpSpPr>
            <a:xfrm>
              <a:off x="3874150" y="66000"/>
              <a:ext cx="4835025" cy="227400"/>
              <a:chOff x="3874150" y="66000"/>
              <a:chExt cx="4835025" cy="227400"/>
            </a:xfrm>
          </p:grpSpPr>
          <p:grpSp>
            <p:nvGrpSpPr>
              <p:cNvPr id="952" name="Google Shape;952;p8"/>
              <p:cNvGrpSpPr/>
              <p:nvPr/>
            </p:nvGrpSpPr>
            <p:grpSpPr>
              <a:xfrm>
                <a:off x="3874150" y="66000"/>
                <a:ext cx="4835025" cy="227400"/>
                <a:chOff x="3874150" y="66000"/>
                <a:chExt cx="4835025" cy="227400"/>
              </a:xfrm>
            </p:grpSpPr>
            <p:grpSp>
              <p:nvGrpSpPr>
                <p:cNvPr id="953" name="Google Shape;953;p8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54" name="Google Shape;954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5" name="Google Shape;955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6" name="Google Shape;956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7" name="Google Shape;957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8" name="Google Shape;958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9" name="Google Shape;959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0" name="Google Shape;960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1" name="Google Shape;961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2" name="Google Shape;962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3" name="Google Shape;963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4" name="Google Shape;964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5" name="Google Shape;965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6" name="Google Shape;966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7" name="Google Shape;967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8" name="Google Shape;968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9" name="Google Shape;969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70" name="Google Shape;970;p8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971" name="Google Shape;971;p8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2" name="Google Shape;972;p8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3" name="Google Shape;973;p8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4" name="Google Shape;974;p8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5" name="Google Shape;975;p8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6" name="Google Shape;976;p8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7" name="Google Shape;977;p8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8" name="Google Shape;978;p8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9" name="Google Shape;979;p8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0" name="Google Shape;980;p8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1" name="Google Shape;981;p8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2" name="Google Shape;982;p8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3" name="Google Shape;983;p8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4" name="Google Shape;984;p8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5" name="Google Shape;985;p8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6" name="Google Shape;986;p8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87" name="Google Shape;987;p8"/>
                <p:cNvSpPr/>
                <p:nvPr/>
              </p:nvSpPr>
              <p:spPr>
                <a:xfrm>
                  <a:off x="4694808" y="66000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8" name="Google Shape;988;p8"/>
              <p:cNvGrpSpPr/>
              <p:nvPr/>
            </p:nvGrpSpPr>
            <p:grpSpPr>
              <a:xfrm>
                <a:off x="5857627" y="112202"/>
                <a:ext cx="868100" cy="135007"/>
                <a:chOff x="7841075" y="66000"/>
                <a:chExt cx="868100" cy="227400"/>
              </a:xfrm>
            </p:grpSpPr>
            <p:sp>
              <p:nvSpPr>
                <p:cNvPr id="989" name="Google Shape;989;p8"/>
                <p:cNvSpPr/>
                <p:nvPr/>
              </p:nvSpPr>
              <p:spPr>
                <a:xfrm>
                  <a:off x="78410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8"/>
                <p:cNvSpPr/>
                <p:nvPr/>
              </p:nvSpPr>
              <p:spPr>
                <a:xfrm>
                  <a:off x="789148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8"/>
                <p:cNvSpPr/>
                <p:nvPr/>
              </p:nvSpPr>
              <p:spPr>
                <a:xfrm>
                  <a:off x="794190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8"/>
                <p:cNvSpPr/>
                <p:nvPr/>
              </p:nvSpPr>
              <p:spPr>
                <a:xfrm>
                  <a:off x="799231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8"/>
                <p:cNvSpPr/>
                <p:nvPr/>
              </p:nvSpPr>
              <p:spPr>
                <a:xfrm>
                  <a:off x="804272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8"/>
                <p:cNvSpPr/>
                <p:nvPr/>
              </p:nvSpPr>
              <p:spPr>
                <a:xfrm>
                  <a:off x="809314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8"/>
                <p:cNvSpPr/>
                <p:nvPr/>
              </p:nvSpPr>
              <p:spPr>
                <a:xfrm>
                  <a:off x="814355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8"/>
                <p:cNvSpPr/>
                <p:nvPr/>
              </p:nvSpPr>
              <p:spPr>
                <a:xfrm>
                  <a:off x="824438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8"/>
                <p:cNvSpPr/>
                <p:nvPr/>
              </p:nvSpPr>
              <p:spPr>
                <a:xfrm>
                  <a:off x="839562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8"/>
                <p:cNvSpPr/>
                <p:nvPr/>
              </p:nvSpPr>
              <p:spPr>
                <a:xfrm>
                  <a:off x="8546862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8"/>
                <p:cNvSpPr/>
                <p:nvPr/>
              </p:nvSpPr>
              <p:spPr>
                <a:xfrm>
                  <a:off x="859727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8"/>
                <p:cNvSpPr/>
                <p:nvPr/>
              </p:nvSpPr>
              <p:spPr>
                <a:xfrm>
                  <a:off x="819396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8"/>
                <p:cNvSpPr/>
                <p:nvPr/>
              </p:nvSpPr>
              <p:spPr>
                <a:xfrm>
                  <a:off x="829479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8"/>
                <p:cNvSpPr/>
                <p:nvPr/>
              </p:nvSpPr>
              <p:spPr>
                <a:xfrm>
                  <a:off x="8446035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8"/>
                <p:cNvSpPr/>
                <p:nvPr/>
              </p:nvSpPr>
              <p:spPr>
                <a:xfrm>
                  <a:off x="8345208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8"/>
                <p:cNvSpPr/>
                <p:nvPr/>
              </p:nvSpPr>
              <p:spPr>
                <a:xfrm>
                  <a:off x="8496449" y="66000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05" name="Google Shape;1005;p8"/>
            <p:cNvSpPr/>
            <p:nvPr/>
          </p:nvSpPr>
          <p:spPr>
            <a:xfrm>
              <a:off x="35871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33235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3059950" y="10072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8" name="Google Shape;1008;p8"/>
            <p:cNvCxnSpPr/>
            <p:nvPr/>
          </p:nvCxnSpPr>
          <p:spPr>
            <a:xfrm>
              <a:off x="437225" y="168225"/>
              <a:ext cx="2533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09" name="Google Shape;1009;p8"/>
          <p:cNvGrpSpPr/>
          <p:nvPr/>
        </p:nvGrpSpPr>
        <p:grpSpPr>
          <a:xfrm>
            <a:off x="8838375" y="293597"/>
            <a:ext cx="135000" cy="4556147"/>
            <a:chOff x="8838375" y="293597"/>
            <a:chExt cx="135000" cy="4556147"/>
          </a:xfrm>
        </p:grpSpPr>
        <p:grpSp>
          <p:nvGrpSpPr>
            <p:cNvPr id="1010" name="Google Shape;1010;p8"/>
            <p:cNvGrpSpPr/>
            <p:nvPr/>
          </p:nvGrpSpPr>
          <p:grpSpPr>
            <a:xfrm>
              <a:off x="8838375" y="293597"/>
              <a:ext cx="135000" cy="4556147"/>
              <a:chOff x="8838375" y="293597"/>
              <a:chExt cx="135000" cy="4556147"/>
            </a:xfrm>
          </p:grpSpPr>
          <p:sp>
            <p:nvSpPr>
              <p:cNvPr id="1011" name="Google Shape;1011;p8"/>
              <p:cNvSpPr/>
              <p:nvPr/>
            </p:nvSpPr>
            <p:spPr>
              <a:xfrm>
                <a:off x="8838375" y="29359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8838375" y="52166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8838375" y="74972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8838375" y="97779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8838375" y="4030547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8838375" y="4258612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8838375" y="4486678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8838375" y="4714743"/>
                <a:ext cx="135000" cy="135000"/>
              </a:xfrm>
              <a:prstGeom prst="plaqu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19" name="Google Shape;1019;p8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20" name="Google Shape;1020;p8"/>
          <p:cNvSpPr txBox="1">
            <a:spLocks noGrp="1"/>
          </p:cNvSpPr>
          <p:nvPr>
            <p:ph type="title"/>
          </p:nvPr>
        </p:nvSpPr>
        <p:spPr>
          <a:xfrm>
            <a:off x="1346475" y="535000"/>
            <a:ext cx="6367800" cy="17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21" name="Google Shape;1021;p8"/>
          <p:cNvSpPr>
            <a:spLocks noGrp="1"/>
          </p:cNvSpPr>
          <p:nvPr>
            <p:ph type="pic" idx="2"/>
          </p:nvPr>
        </p:nvSpPr>
        <p:spPr>
          <a:xfrm>
            <a:off x="1402275" y="2661250"/>
            <a:ext cx="6339600" cy="17877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9" name="Google Shape;1909;p17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1910" name="Google Shape;1910;p17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1911" name="Google Shape;1911;p17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2" name="Google Shape;1912;p17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1913" name="Google Shape;1913;p17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1914" name="Google Shape;1914;p17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1915" name="Google Shape;1915;p17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16" name="Google Shape;1916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7" name="Google Shape;1917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8" name="Google Shape;1918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19" name="Google Shape;1919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0" name="Google Shape;1920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1" name="Google Shape;1921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2" name="Google Shape;1922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3" name="Google Shape;1923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4" name="Google Shape;1924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5" name="Google Shape;1925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6" name="Google Shape;1926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7" name="Google Shape;1927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8" name="Google Shape;1928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29" name="Google Shape;1929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0" name="Google Shape;1930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1" name="Google Shape;1931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1932" name="Google Shape;1932;p17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33" name="Google Shape;1933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4" name="Google Shape;1934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5" name="Google Shape;1935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6" name="Google Shape;1936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7" name="Google Shape;1937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8" name="Google Shape;1938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39" name="Google Shape;1939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0" name="Google Shape;1940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1" name="Google Shape;1941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2" name="Google Shape;1942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3" name="Google Shape;1943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4" name="Google Shape;1944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5" name="Google Shape;1945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6" name="Google Shape;1946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7" name="Google Shape;1947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48" name="Google Shape;1948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949" name="Google Shape;1949;p17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950" name="Google Shape;1950;p17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1951" name="Google Shape;1951;p17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2" name="Google Shape;1952;p17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3" name="Google Shape;1953;p17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4" name="Google Shape;1954;p17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5" name="Google Shape;1955;p17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6" name="Google Shape;1956;p17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7" name="Google Shape;1957;p17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8" name="Google Shape;1958;p17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59" name="Google Shape;1959;p17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0" name="Google Shape;1960;p17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1" name="Google Shape;1961;p17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2" name="Google Shape;1962;p17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3" name="Google Shape;1963;p17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4" name="Google Shape;1964;p17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5" name="Google Shape;1965;p17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66" name="Google Shape;1966;p17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1967" name="Google Shape;1967;p17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17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17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70" name="Google Shape;1970;p17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71" name="Google Shape;1971;p17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1972" name="Google Shape;1972;p17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" name="Google Shape;1973;p17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17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17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17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17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17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17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0" name="Google Shape;1980;p17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1981" name="Google Shape;1981;p17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17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17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17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85" name="Google Shape;1985;p17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986" name="Google Shape;1986;p17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17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17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9" name="Google Shape;1989;p17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0" name="Google Shape;1990;p17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1991" name="Google Shape;1991;p17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1992" name="Google Shape;1992;p17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1993" name="Google Shape;1993;p17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1994" name="Google Shape;1994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5" name="Google Shape;1995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6" name="Google Shape;1996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7" name="Google Shape;1997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8" name="Google Shape;1998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999" name="Google Shape;1999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0" name="Google Shape;2000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1" name="Google Shape;2001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2" name="Google Shape;2002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3" name="Google Shape;2003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4" name="Google Shape;2004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5" name="Google Shape;2005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6" name="Google Shape;2006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7" name="Google Shape;2007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8" name="Google Shape;2008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09" name="Google Shape;2009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010" name="Google Shape;2010;p17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011" name="Google Shape;2011;p17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2" name="Google Shape;2012;p17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3" name="Google Shape;2013;p17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4" name="Google Shape;2014;p17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5" name="Google Shape;2015;p17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6" name="Google Shape;2016;p17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7" name="Google Shape;2017;p17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8" name="Google Shape;2018;p17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19" name="Google Shape;2019;p17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0" name="Google Shape;2020;p17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1" name="Google Shape;2021;p17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2" name="Google Shape;2022;p17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3" name="Google Shape;2023;p17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4" name="Google Shape;2024;p17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5" name="Google Shape;2025;p17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026" name="Google Shape;2026;p17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027" name="Google Shape;2027;p17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28" name="Google Shape;2028;p17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029" name="Google Shape;2029;p17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0" name="Google Shape;2030;p17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1" name="Google Shape;2031;p17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2" name="Google Shape;2032;p17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3" name="Google Shape;2033;p17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4" name="Google Shape;2034;p17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5" name="Google Shape;2035;p17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6" name="Google Shape;2036;p17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7" name="Google Shape;2037;p17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8" name="Google Shape;2038;p17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9" name="Google Shape;2039;p17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0" name="Google Shape;2040;p17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1" name="Google Shape;2041;p17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2" name="Google Shape;2042;p17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3" name="Google Shape;2043;p17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4" name="Google Shape;2044;p17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045" name="Google Shape;2045;p17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17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17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048" name="Google Shape;2048;p17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049" name="Google Shape;2049;p17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50" name="Google Shape;2050;p17"/>
          <p:cNvSpPr txBox="1">
            <a:spLocks noGrp="1"/>
          </p:cNvSpPr>
          <p:nvPr>
            <p:ph type="subTitle" idx="1"/>
          </p:nvPr>
        </p:nvSpPr>
        <p:spPr>
          <a:xfrm>
            <a:off x="1065212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1" name="Google Shape;2051;p17"/>
          <p:cNvSpPr txBox="1">
            <a:spLocks noGrp="1"/>
          </p:cNvSpPr>
          <p:nvPr>
            <p:ph type="subTitle" idx="2"/>
          </p:nvPr>
        </p:nvSpPr>
        <p:spPr>
          <a:xfrm>
            <a:off x="1065200" y="2806100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2" name="Google Shape;2052;p17"/>
          <p:cNvSpPr txBox="1">
            <a:spLocks noGrp="1"/>
          </p:cNvSpPr>
          <p:nvPr>
            <p:ph type="subTitle" idx="3"/>
          </p:nvPr>
        </p:nvSpPr>
        <p:spPr>
          <a:xfrm>
            <a:off x="3572991" y="2806099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3" name="Google Shape;2053;p17"/>
          <p:cNvSpPr txBox="1">
            <a:spLocks noGrp="1"/>
          </p:cNvSpPr>
          <p:nvPr>
            <p:ph type="subTitle" idx="4"/>
          </p:nvPr>
        </p:nvSpPr>
        <p:spPr>
          <a:xfrm>
            <a:off x="6086822" y="2806099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4" name="Google Shape;2054;p17"/>
          <p:cNvSpPr txBox="1">
            <a:spLocks noGrp="1"/>
          </p:cNvSpPr>
          <p:nvPr>
            <p:ph type="subTitle" idx="5"/>
          </p:nvPr>
        </p:nvSpPr>
        <p:spPr>
          <a:xfrm>
            <a:off x="3573000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5" name="Google Shape;2055;p17"/>
          <p:cNvSpPr txBox="1">
            <a:spLocks noGrp="1"/>
          </p:cNvSpPr>
          <p:nvPr>
            <p:ph type="subTitle" idx="6"/>
          </p:nvPr>
        </p:nvSpPr>
        <p:spPr>
          <a:xfrm>
            <a:off x="6086826" y="2439125"/>
            <a:ext cx="1998000" cy="48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6" name="Google Shape;2056;p17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7" name="Google Shape;2357;p20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358" name="Google Shape;2358;p20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359" name="Google Shape;2359;p20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0" name="Google Shape;2360;p20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361" name="Google Shape;2361;p20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362" name="Google Shape;2362;p20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363" name="Google Shape;2363;p20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64" name="Google Shape;2364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5" name="Google Shape;2365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6" name="Google Shape;2366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7" name="Google Shape;2367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8" name="Google Shape;2368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69" name="Google Shape;2369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0" name="Google Shape;2370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1" name="Google Shape;2371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2" name="Google Shape;2372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3" name="Google Shape;2373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4" name="Google Shape;2374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5" name="Google Shape;2375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6" name="Google Shape;2376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7" name="Google Shape;2377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8" name="Google Shape;2378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79" name="Google Shape;2379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80" name="Google Shape;2380;p20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381" name="Google Shape;2381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2" name="Google Shape;2382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3" name="Google Shape;2383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4" name="Google Shape;2384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5" name="Google Shape;2385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6" name="Google Shape;2386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7" name="Google Shape;2387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8" name="Google Shape;2388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89" name="Google Shape;2389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0" name="Google Shape;2390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1" name="Google Shape;2391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2" name="Google Shape;2392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3" name="Google Shape;2393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4" name="Google Shape;2394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5" name="Google Shape;2395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96" name="Google Shape;2396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397" name="Google Shape;2397;p20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98" name="Google Shape;2398;p20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399" name="Google Shape;2399;p20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0" name="Google Shape;2400;p20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1" name="Google Shape;2401;p20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2" name="Google Shape;2402;p20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3" name="Google Shape;2403;p20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4" name="Google Shape;2404;p20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5" name="Google Shape;2405;p20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6" name="Google Shape;2406;p20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7" name="Google Shape;2407;p20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8" name="Google Shape;2408;p20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9" name="Google Shape;2409;p20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0" name="Google Shape;2410;p20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1" name="Google Shape;2411;p20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2" name="Google Shape;2412;p20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3" name="Google Shape;2413;p20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4" name="Google Shape;2414;p20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15" name="Google Shape;2415;p20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20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20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18" name="Google Shape;2418;p20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19" name="Google Shape;2419;p20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420" name="Google Shape;2420;p20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20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20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20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20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20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20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20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8" name="Google Shape;2428;p20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429" name="Google Shape;2429;p20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20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20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20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33" name="Google Shape;2433;p20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434" name="Google Shape;2434;p20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20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20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20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8" name="Google Shape;2438;p20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439" name="Google Shape;2439;p20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440" name="Google Shape;2440;p20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441" name="Google Shape;2441;p20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442" name="Google Shape;2442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3" name="Google Shape;2443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4" name="Google Shape;2444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5" name="Google Shape;2445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6" name="Google Shape;2446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7" name="Google Shape;2447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8" name="Google Shape;2448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49" name="Google Shape;2449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0" name="Google Shape;2450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1" name="Google Shape;2451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2" name="Google Shape;2452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3" name="Google Shape;2453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4" name="Google Shape;2454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5" name="Google Shape;2455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6" name="Google Shape;2456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57" name="Google Shape;2457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458" name="Google Shape;2458;p20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459" name="Google Shape;2459;p20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0" name="Google Shape;2460;p20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1" name="Google Shape;2461;p20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2" name="Google Shape;2462;p20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3" name="Google Shape;2463;p20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4" name="Google Shape;2464;p20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5" name="Google Shape;2465;p20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6" name="Google Shape;2466;p20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7" name="Google Shape;2467;p20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8" name="Google Shape;2468;p20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69" name="Google Shape;2469;p20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0" name="Google Shape;2470;p20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1" name="Google Shape;2471;p20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2" name="Google Shape;2472;p20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3" name="Google Shape;2473;p20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474" name="Google Shape;2474;p20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475" name="Google Shape;2475;p20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6" name="Google Shape;2476;p20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477" name="Google Shape;2477;p20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" name="Google Shape;2478;p20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9" name="Google Shape;2479;p20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0" name="Google Shape;2480;p20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1" name="Google Shape;2481;p20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2" name="Google Shape;2482;p20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3" name="Google Shape;2483;p20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4" name="Google Shape;2484;p20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5" name="Google Shape;2485;p20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6" name="Google Shape;2486;p20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7" name="Google Shape;2487;p20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8" name="Google Shape;2488;p20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9" name="Google Shape;2489;p20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0" name="Google Shape;2490;p20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1" name="Google Shape;2491;p20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2" name="Google Shape;2492;p20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93" name="Google Shape;2493;p20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20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20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96" name="Google Shape;2496;p20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497" name="Google Shape;2497;p20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98" name="Google Shape;2498;p20"/>
          <p:cNvSpPr txBox="1">
            <a:spLocks noGrp="1"/>
          </p:cNvSpPr>
          <p:nvPr>
            <p:ph type="subTitle" idx="1"/>
          </p:nvPr>
        </p:nvSpPr>
        <p:spPr>
          <a:xfrm>
            <a:off x="715108" y="1239200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9" name="Google Shape;2499;p20"/>
          <p:cNvSpPr txBox="1">
            <a:spLocks noGrp="1"/>
          </p:cNvSpPr>
          <p:nvPr>
            <p:ph type="subTitle" idx="2"/>
          </p:nvPr>
        </p:nvSpPr>
        <p:spPr>
          <a:xfrm>
            <a:off x="715216" y="1591182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0" name="Google Shape;2500;p20"/>
          <p:cNvSpPr txBox="1">
            <a:spLocks noGrp="1"/>
          </p:cNvSpPr>
          <p:nvPr>
            <p:ph type="subTitle" idx="3"/>
          </p:nvPr>
        </p:nvSpPr>
        <p:spPr>
          <a:xfrm>
            <a:off x="715114" y="2465680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1" name="Google Shape;2501;p20"/>
          <p:cNvSpPr txBox="1">
            <a:spLocks noGrp="1"/>
          </p:cNvSpPr>
          <p:nvPr>
            <p:ph type="subTitle" idx="4"/>
          </p:nvPr>
        </p:nvSpPr>
        <p:spPr>
          <a:xfrm>
            <a:off x="715216" y="3340178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2" name="Google Shape;2502;p20"/>
          <p:cNvSpPr txBox="1">
            <a:spLocks noGrp="1"/>
          </p:cNvSpPr>
          <p:nvPr>
            <p:ph type="subTitle" idx="5"/>
          </p:nvPr>
        </p:nvSpPr>
        <p:spPr>
          <a:xfrm>
            <a:off x="715223" y="4214676"/>
            <a:ext cx="4046700" cy="36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3" name="Google Shape;2503;p20"/>
          <p:cNvSpPr txBox="1">
            <a:spLocks noGrp="1"/>
          </p:cNvSpPr>
          <p:nvPr>
            <p:ph type="subTitle" idx="6"/>
          </p:nvPr>
        </p:nvSpPr>
        <p:spPr>
          <a:xfrm>
            <a:off x="715214" y="2988196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4" name="Google Shape;2504;p20"/>
          <p:cNvSpPr txBox="1">
            <a:spLocks noGrp="1"/>
          </p:cNvSpPr>
          <p:nvPr>
            <p:ph type="subTitle" idx="7"/>
          </p:nvPr>
        </p:nvSpPr>
        <p:spPr>
          <a:xfrm>
            <a:off x="715100" y="2113698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5" name="Google Shape;2505;p20"/>
          <p:cNvSpPr txBox="1">
            <a:spLocks noGrp="1"/>
          </p:cNvSpPr>
          <p:nvPr>
            <p:ph type="subTitle" idx="8"/>
          </p:nvPr>
        </p:nvSpPr>
        <p:spPr>
          <a:xfrm>
            <a:off x="715208" y="3862694"/>
            <a:ext cx="40467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6" name="Google Shape;2506;p20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7" name="Google Shape;2507;p20"/>
          <p:cNvSpPr>
            <a:spLocks noGrp="1"/>
          </p:cNvSpPr>
          <p:nvPr>
            <p:ph type="pic" idx="9"/>
          </p:nvPr>
        </p:nvSpPr>
        <p:spPr>
          <a:xfrm>
            <a:off x="5078775" y="1541875"/>
            <a:ext cx="3221100" cy="29259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5" name="Google Shape;2815;p23"/>
          <p:cNvGrpSpPr/>
          <p:nvPr/>
        </p:nvGrpSpPr>
        <p:grpSpPr>
          <a:xfrm>
            <a:off x="170625" y="72645"/>
            <a:ext cx="8802750" cy="4998155"/>
            <a:chOff x="170625" y="72645"/>
            <a:chExt cx="8802750" cy="4998155"/>
          </a:xfrm>
        </p:grpSpPr>
        <p:grpSp>
          <p:nvGrpSpPr>
            <p:cNvPr id="2816" name="Google Shape;2816;p23"/>
            <p:cNvGrpSpPr/>
            <p:nvPr/>
          </p:nvGrpSpPr>
          <p:grpSpPr>
            <a:xfrm>
              <a:off x="170625" y="72645"/>
              <a:ext cx="8802750" cy="4998155"/>
              <a:chOff x="170625" y="72645"/>
              <a:chExt cx="8802750" cy="4998155"/>
            </a:xfrm>
          </p:grpSpPr>
          <p:sp>
            <p:nvSpPr>
              <p:cNvPr id="2817" name="Google Shape;2817;p23"/>
              <p:cNvSpPr/>
              <p:nvPr/>
            </p:nvSpPr>
            <p:spPr>
              <a:xfrm>
                <a:off x="434525" y="293600"/>
                <a:ext cx="8274600" cy="4556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8" name="Google Shape;2818;p23"/>
              <p:cNvGrpSpPr/>
              <p:nvPr/>
            </p:nvGrpSpPr>
            <p:grpSpPr>
              <a:xfrm>
                <a:off x="447825" y="72645"/>
                <a:ext cx="8261350" cy="227935"/>
                <a:chOff x="447825" y="66000"/>
                <a:chExt cx="8261350" cy="227935"/>
              </a:xfrm>
            </p:grpSpPr>
            <p:grpSp>
              <p:nvGrpSpPr>
                <p:cNvPr id="2819" name="Google Shape;2819;p23"/>
                <p:cNvGrpSpPr/>
                <p:nvPr/>
              </p:nvGrpSpPr>
              <p:grpSpPr>
                <a:xfrm>
                  <a:off x="3874150" y="66000"/>
                  <a:ext cx="4835025" cy="227935"/>
                  <a:chOff x="3874150" y="66000"/>
                  <a:chExt cx="4835025" cy="227935"/>
                </a:xfrm>
              </p:grpSpPr>
              <p:grpSp>
                <p:nvGrpSpPr>
                  <p:cNvPr id="2820" name="Google Shape;2820;p23"/>
                  <p:cNvGrpSpPr/>
                  <p:nvPr/>
                </p:nvGrpSpPr>
                <p:grpSpPr>
                  <a:xfrm>
                    <a:off x="3874150" y="66000"/>
                    <a:ext cx="4835025" cy="227935"/>
                    <a:chOff x="3874150" y="66000"/>
                    <a:chExt cx="4835025" cy="227935"/>
                  </a:xfrm>
                </p:grpSpPr>
                <p:grpSp>
                  <p:nvGrpSpPr>
                    <p:cNvPr id="2821" name="Google Shape;2821;p2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822" name="Google Shape;2822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3" name="Google Shape;2823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4" name="Google Shape;2824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5" name="Google Shape;2825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6" name="Google Shape;2826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7" name="Google Shape;2827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8" name="Google Shape;2828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9" name="Google Shape;2829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0" name="Google Shape;2830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1" name="Google Shape;2831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2" name="Google Shape;2832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3" name="Google Shape;2833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4" name="Google Shape;2834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5" name="Google Shape;2835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6" name="Google Shape;2836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7" name="Google Shape;2837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838" name="Google Shape;2838;p2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839" name="Google Shape;2839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0" name="Google Shape;2840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1" name="Google Shape;2841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2" name="Google Shape;2842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3" name="Google Shape;2843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4" name="Google Shape;2844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5" name="Google Shape;2845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6" name="Google Shape;2846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7" name="Google Shape;2847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2848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2849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2850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2851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2852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2853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2854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55" name="Google Shape;2855;p23"/>
                    <p:cNvSpPr/>
                    <p:nvPr/>
                  </p:nvSpPr>
                  <p:spPr>
                    <a:xfrm>
                      <a:off x="4694808" y="66535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56" name="Google Shape;2856;p23"/>
                  <p:cNvGrpSpPr/>
                  <p:nvPr/>
                </p:nvGrpSpPr>
                <p:grpSpPr>
                  <a:xfrm>
                    <a:off x="5857627" y="114513"/>
                    <a:ext cx="868100" cy="135007"/>
                    <a:chOff x="7841075" y="69893"/>
                    <a:chExt cx="868100" cy="227400"/>
                  </a:xfrm>
                </p:grpSpPr>
                <p:sp>
                  <p:nvSpPr>
                    <p:cNvPr id="2857" name="Google Shape;2857;p23"/>
                    <p:cNvSpPr/>
                    <p:nvPr/>
                  </p:nvSpPr>
                  <p:spPr>
                    <a:xfrm>
                      <a:off x="78410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8" name="Google Shape;2858;p23"/>
                    <p:cNvSpPr/>
                    <p:nvPr/>
                  </p:nvSpPr>
                  <p:spPr>
                    <a:xfrm>
                      <a:off x="789148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9" name="Google Shape;2859;p23"/>
                    <p:cNvSpPr/>
                    <p:nvPr/>
                  </p:nvSpPr>
                  <p:spPr>
                    <a:xfrm>
                      <a:off x="794190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0" name="Google Shape;2860;p23"/>
                    <p:cNvSpPr/>
                    <p:nvPr/>
                  </p:nvSpPr>
                  <p:spPr>
                    <a:xfrm>
                      <a:off x="799231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1" name="Google Shape;2861;p23"/>
                    <p:cNvSpPr/>
                    <p:nvPr/>
                  </p:nvSpPr>
                  <p:spPr>
                    <a:xfrm>
                      <a:off x="804272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2" name="Google Shape;2862;p23"/>
                    <p:cNvSpPr/>
                    <p:nvPr/>
                  </p:nvSpPr>
                  <p:spPr>
                    <a:xfrm>
                      <a:off x="809314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3" name="Google Shape;2863;p23"/>
                    <p:cNvSpPr/>
                    <p:nvPr/>
                  </p:nvSpPr>
                  <p:spPr>
                    <a:xfrm>
                      <a:off x="814355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4" name="Google Shape;2864;p23"/>
                    <p:cNvSpPr/>
                    <p:nvPr/>
                  </p:nvSpPr>
                  <p:spPr>
                    <a:xfrm>
                      <a:off x="824438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5" name="Google Shape;2865;p23"/>
                    <p:cNvSpPr/>
                    <p:nvPr/>
                  </p:nvSpPr>
                  <p:spPr>
                    <a:xfrm>
                      <a:off x="839562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6" name="Google Shape;2866;p23"/>
                    <p:cNvSpPr/>
                    <p:nvPr/>
                  </p:nvSpPr>
                  <p:spPr>
                    <a:xfrm>
                      <a:off x="8546862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7" name="Google Shape;2867;p23"/>
                    <p:cNvSpPr/>
                    <p:nvPr/>
                  </p:nvSpPr>
                  <p:spPr>
                    <a:xfrm>
                      <a:off x="859727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8" name="Google Shape;2868;p23"/>
                    <p:cNvSpPr/>
                    <p:nvPr/>
                  </p:nvSpPr>
                  <p:spPr>
                    <a:xfrm>
                      <a:off x="819396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9" name="Google Shape;2869;p23"/>
                    <p:cNvSpPr/>
                    <p:nvPr/>
                  </p:nvSpPr>
                  <p:spPr>
                    <a:xfrm>
                      <a:off x="829479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0" name="Google Shape;2870;p23"/>
                    <p:cNvSpPr/>
                    <p:nvPr/>
                  </p:nvSpPr>
                  <p:spPr>
                    <a:xfrm>
                      <a:off x="8446035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1" name="Google Shape;2871;p23"/>
                    <p:cNvSpPr/>
                    <p:nvPr/>
                  </p:nvSpPr>
                  <p:spPr>
                    <a:xfrm>
                      <a:off x="8345208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2" name="Google Shape;2872;p23"/>
                    <p:cNvSpPr/>
                    <p:nvPr/>
                  </p:nvSpPr>
                  <p:spPr>
                    <a:xfrm>
                      <a:off x="8496449" y="69893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873" name="Google Shape;2873;p2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2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5" name="Google Shape;2875;p2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76" name="Google Shape;2876;p23"/>
                <p:cNvCxnSpPr/>
                <p:nvPr/>
              </p:nvCxnSpPr>
              <p:spPr>
                <a:xfrm>
                  <a:off x="447825" y="168230"/>
                  <a:ext cx="25164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77" name="Google Shape;2877;p23"/>
              <p:cNvGrpSpPr/>
              <p:nvPr/>
            </p:nvGrpSpPr>
            <p:grpSpPr>
              <a:xfrm>
                <a:off x="8838375" y="293597"/>
                <a:ext cx="135000" cy="4556147"/>
                <a:chOff x="8838375" y="293597"/>
                <a:chExt cx="135000" cy="4556147"/>
              </a:xfrm>
            </p:grpSpPr>
            <p:sp>
              <p:nvSpPr>
                <p:cNvPr id="2878" name="Google Shape;2878;p23"/>
                <p:cNvSpPr/>
                <p:nvPr/>
              </p:nvSpPr>
              <p:spPr>
                <a:xfrm>
                  <a:off x="883837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9" name="Google Shape;2879;p23"/>
                <p:cNvSpPr/>
                <p:nvPr/>
              </p:nvSpPr>
              <p:spPr>
                <a:xfrm>
                  <a:off x="883837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0" name="Google Shape;2880;p23"/>
                <p:cNvSpPr/>
                <p:nvPr/>
              </p:nvSpPr>
              <p:spPr>
                <a:xfrm>
                  <a:off x="883837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1" name="Google Shape;2881;p23"/>
                <p:cNvSpPr/>
                <p:nvPr/>
              </p:nvSpPr>
              <p:spPr>
                <a:xfrm>
                  <a:off x="883837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2" name="Google Shape;2882;p23"/>
                <p:cNvSpPr/>
                <p:nvPr/>
              </p:nvSpPr>
              <p:spPr>
                <a:xfrm>
                  <a:off x="883837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3" name="Google Shape;2883;p23"/>
                <p:cNvSpPr/>
                <p:nvPr/>
              </p:nvSpPr>
              <p:spPr>
                <a:xfrm>
                  <a:off x="883837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4" name="Google Shape;2884;p23"/>
                <p:cNvSpPr/>
                <p:nvPr/>
              </p:nvSpPr>
              <p:spPr>
                <a:xfrm>
                  <a:off x="883837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5" name="Google Shape;2885;p23"/>
                <p:cNvSpPr/>
                <p:nvPr/>
              </p:nvSpPr>
              <p:spPr>
                <a:xfrm>
                  <a:off x="883837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86" name="Google Shape;2886;p23"/>
              <p:cNvGrpSpPr/>
              <p:nvPr/>
            </p:nvGrpSpPr>
            <p:grpSpPr>
              <a:xfrm>
                <a:off x="170625" y="293597"/>
                <a:ext cx="135000" cy="4556147"/>
                <a:chOff x="170625" y="293597"/>
                <a:chExt cx="135000" cy="4556147"/>
              </a:xfrm>
            </p:grpSpPr>
            <p:sp>
              <p:nvSpPr>
                <p:cNvPr id="2887" name="Google Shape;2887;p23"/>
                <p:cNvSpPr/>
                <p:nvPr/>
              </p:nvSpPr>
              <p:spPr>
                <a:xfrm flipH="1">
                  <a:off x="170625" y="29359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8" name="Google Shape;2888;p23"/>
                <p:cNvSpPr/>
                <p:nvPr/>
              </p:nvSpPr>
              <p:spPr>
                <a:xfrm flipH="1">
                  <a:off x="170625" y="52166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" name="Google Shape;2889;p23"/>
                <p:cNvSpPr/>
                <p:nvPr/>
              </p:nvSpPr>
              <p:spPr>
                <a:xfrm flipH="1">
                  <a:off x="170625" y="74972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" name="Google Shape;2890;p23"/>
                <p:cNvSpPr/>
                <p:nvPr/>
              </p:nvSpPr>
              <p:spPr>
                <a:xfrm flipH="1">
                  <a:off x="170625" y="97779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91" name="Google Shape;2891;p23"/>
                <p:cNvCxnSpPr/>
                <p:nvPr/>
              </p:nvCxnSpPr>
              <p:spPr>
                <a:xfrm>
                  <a:off x="238125" y="1295200"/>
                  <a:ext cx="0" cy="255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892" name="Google Shape;2892;p23"/>
                <p:cNvSpPr/>
                <p:nvPr/>
              </p:nvSpPr>
              <p:spPr>
                <a:xfrm flipH="1">
                  <a:off x="170625" y="4030547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3" name="Google Shape;2893;p23"/>
                <p:cNvSpPr/>
                <p:nvPr/>
              </p:nvSpPr>
              <p:spPr>
                <a:xfrm flipH="1">
                  <a:off x="170625" y="4258612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4" name="Google Shape;2894;p23"/>
                <p:cNvSpPr/>
                <p:nvPr/>
              </p:nvSpPr>
              <p:spPr>
                <a:xfrm flipH="1">
                  <a:off x="170625" y="4486678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5" name="Google Shape;2895;p23"/>
                <p:cNvSpPr/>
                <p:nvPr/>
              </p:nvSpPr>
              <p:spPr>
                <a:xfrm flipH="1">
                  <a:off x="170625" y="4714743"/>
                  <a:ext cx="135000" cy="1350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96" name="Google Shape;2896;p23"/>
              <p:cNvGrpSpPr/>
              <p:nvPr/>
            </p:nvGrpSpPr>
            <p:grpSpPr>
              <a:xfrm rot="10800000">
                <a:off x="434450" y="4843400"/>
                <a:ext cx="8271950" cy="227400"/>
                <a:chOff x="437225" y="66000"/>
                <a:chExt cx="8271950" cy="227400"/>
              </a:xfrm>
            </p:grpSpPr>
            <p:grpSp>
              <p:nvGrpSpPr>
                <p:cNvPr id="2897" name="Google Shape;2897;p23"/>
                <p:cNvGrpSpPr/>
                <p:nvPr/>
              </p:nvGrpSpPr>
              <p:grpSpPr>
                <a:xfrm>
                  <a:off x="3874150" y="66000"/>
                  <a:ext cx="4835025" cy="227400"/>
                  <a:chOff x="3874150" y="66000"/>
                  <a:chExt cx="4835025" cy="227400"/>
                </a:xfrm>
              </p:grpSpPr>
              <p:grpSp>
                <p:nvGrpSpPr>
                  <p:cNvPr id="2898" name="Google Shape;2898;p23"/>
                  <p:cNvGrpSpPr/>
                  <p:nvPr/>
                </p:nvGrpSpPr>
                <p:grpSpPr>
                  <a:xfrm>
                    <a:off x="3874150" y="66000"/>
                    <a:ext cx="4835025" cy="227400"/>
                    <a:chOff x="3874150" y="66000"/>
                    <a:chExt cx="4835025" cy="227400"/>
                  </a:xfrm>
                </p:grpSpPr>
                <p:grpSp>
                  <p:nvGrpSpPr>
                    <p:cNvPr id="2899" name="Google Shape;2899;p23"/>
                    <p:cNvGrpSpPr/>
                    <p:nvPr/>
                  </p:nvGrpSpPr>
                  <p:grpSpPr>
                    <a:xfrm>
                      <a:off x="7841075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900" name="Google Shape;2900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1" name="Google Shape;2901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2" name="Google Shape;2902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3" name="Google Shape;2903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4" name="Google Shape;2904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5" name="Google Shape;2905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6" name="Google Shape;2906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7" name="Google Shape;2907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8" name="Google Shape;2908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9" name="Google Shape;2909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0" name="Google Shape;2910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1" name="Google Shape;2911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2" name="Google Shape;2912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3" name="Google Shape;2913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4" name="Google Shape;2914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5" name="Google Shape;2915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916" name="Google Shape;2916;p23"/>
                    <p:cNvGrpSpPr/>
                    <p:nvPr/>
                  </p:nvGrpSpPr>
                  <p:grpSpPr>
                    <a:xfrm>
                      <a:off x="3874150" y="66000"/>
                      <a:ext cx="868100" cy="227400"/>
                      <a:chOff x="7841075" y="66000"/>
                      <a:chExt cx="868100" cy="227400"/>
                    </a:xfrm>
                  </p:grpSpPr>
                  <p:sp>
                    <p:nvSpPr>
                      <p:cNvPr id="2917" name="Google Shape;2917;p23"/>
                      <p:cNvSpPr/>
                      <p:nvPr/>
                    </p:nvSpPr>
                    <p:spPr>
                      <a:xfrm>
                        <a:off x="78410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8" name="Google Shape;2918;p23"/>
                      <p:cNvSpPr/>
                      <p:nvPr/>
                    </p:nvSpPr>
                    <p:spPr>
                      <a:xfrm>
                        <a:off x="789148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9" name="Google Shape;2919;p23"/>
                      <p:cNvSpPr/>
                      <p:nvPr/>
                    </p:nvSpPr>
                    <p:spPr>
                      <a:xfrm>
                        <a:off x="794190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0" name="Google Shape;2920;p23"/>
                      <p:cNvSpPr/>
                      <p:nvPr/>
                    </p:nvSpPr>
                    <p:spPr>
                      <a:xfrm>
                        <a:off x="799231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1" name="Google Shape;2921;p23"/>
                      <p:cNvSpPr/>
                      <p:nvPr/>
                    </p:nvSpPr>
                    <p:spPr>
                      <a:xfrm>
                        <a:off x="804272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2" name="Google Shape;2922;p23"/>
                      <p:cNvSpPr/>
                      <p:nvPr/>
                    </p:nvSpPr>
                    <p:spPr>
                      <a:xfrm>
                        <a:off x="809314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3" name="Google Shape;2923;p23"/>
                      <p:cNvSpPr/>
                      <p:nvPr/>
                    </p:nvSpPr>
                    <p:spPr>
                      <a:xfrm>
                        <a:off x="814355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4" name="Google Shape;2924;p23"/>
                      <p:cNvSpPr/>
                      <p:nvPr/>
                    </p:nvSpPr>
                    <p:spPr>
                      <a:xfrm>
                        <a:off x="824438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5" name="Google Shape;2925;p23"/>
                      <p:cNvSpPr/>
                      <p:nvPr/>
                    </p:nvSpPr>
                    <p:spPr>
                      <a:xfrm>
                        <a:off x="839562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6" name="Google Shape;2926;p23"/>
                      <p:cNvSpPr/>
                      <p:nvPr/>
                    </p:nvSpPr>
                    <p:spPr>
                      <a:xfrm>
                        <a:off x="8546862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7" name="Google Shape;2927;p23"/>
                      <p:cNvSpPr/>
                      <p:nvPr/>
                    </p:nvSpPr>
                    <p:spPr>
                      <a:xfrm>
                        <a:off x="859727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8" name="Google Shape;2928;p23"/>
                      <p:cNvSpPr/>
                      <p:nvPr/>
                    </p:nvSpPr>
                    <p:spPr>
                      <a:xfrm>
                        <a:off x="819396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9" name="Google Shape;2929;p23"/>
                      <p:cNvSpPr/>
                      <p:nvPr/>
                    </p:nvSpPr>
                    <p:spPr>
                      <a:xfrm>
                        <a:off x="829479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0" name="Google Shape;2930;p23"/>
                      <p:cNvSpPr/>
                      <p:nvPr/>
                    </p:nvSpPr>
                    <p:spPr>
                      <a:xfrm>
                        <a:off x="8446035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1" name="Google Shape;2931;p23"/>
                      <p:cNvSpPr/>
                      <p:nvPr/>
                    </p:nvSpPr>
                    <p:spPr>
                      <a:xfrm>
                        <a:off x="8345208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32" name="Google Shape;2932;p23"/>
                      <p:cNvSpPr/>
                      <p:nvPr/>
                    </p:nvSpPr>
                    <p:spPr>
                      <a:xfrm>
                        <a:off x="8496449" y="66000"/>
                        <a:ext cx="111900" cy="227400"/>
                      </a:xfrm>
                      <a:prstGeom prst="parallelogram">
                        <a:avLst>
                          <a:gd name="adj" fmla="val 75579"/>
                        </a:avLst>
                      </a:prstGeom>
                      <a:solidFill>
                        <a:schemeClr val="dk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33" name="Google Shape;2933;p23"/>
                    <p:cNvSpPr/>
                    <p:nvPr/>
                  </p:nvSpPr>
                  <p:spPr>
                    <a:xfrm>
                      <a:off x="4694808" y="66000"/>
                      <a:ext cx="3193500" cy="227400"/>
                    </a:xfrm>
                    <a:prstGeom prst="parallelogram">
                      <a:avLst>
                        <a:gd name="adj" fmla="val 35975"/>
                      </a:avLst>
                    </a:pr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34" name="Google Shape;2934;p23"/>
                  <p:cNvGrpSpPr/>
                  <p:nvPr/>
                </p:nvGrpSpPr>
                <p:grpSpPr>
                  <a:xfrm>
                    <a:off x="5857627" y="112202"/>
                    <a:ext cx="868100" cy="135007"/>
                    <a:chOff x="7841075" y="66000"/>
                    <a:chExt cx="868100" cy="227400"/>
                  </a:xfrm>
                </p:grpSpPr>
                <p:sp>
                  <p:nvSpPr>
                    <p:cNvPr id="2935" name="Google Shape;2935;p23"/>
                    <p:cNvSpPr/>
                    <p:nvPr/>
                  </p:nvSpPr>
                  <p:spPr>
                    <a:xfrm>
                      <a:off x="78410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6" name="Google Shape;2936;p23"/>
                    <p:cNvSpPr/>
                    <p:nvPr/>
                  </p:nvSpPr>
                  <p:spPr>
                    <a:xfrm>
                      <a:off x="789148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7" name="Google Shape;2937;p23"/>
                    <p:cNvSpPr/>
                    <p:nvPr/>
                  </p:nvSpPr>
                  <p:spPr>
                    <a:xfrm>
                      <a:off x="794190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8" name="Google Shape;2938;p23"/>
                    <p:cNvSpPr/>
                    <p:nvPr/>
                  </p:nvSpPr>
                  <p:spPr>
                    <a:xfrm>
                      <a:off x="799231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9" name="Google Shape;2939;p23"/>
                    <p:cNvSpPr/>
                    <p:nvPr/>
                  </p:nvSpPr>
                  <p:spPr>
                    <a:xfrm>
                      <a:off x="804272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0" name="Google Shape;2940;p23"/>
                    <p:cNvSpPr/>
                    <p:nvPr/>
                  </p:nvSpPr>
                  <p:spPr>
                    <a:xfrm>
                      <a:off x="809314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1" name="Google Shape;2941;p23"/>
                    <p:cNvSpPr/>
                    <p:nvPr/>
                  </p:nvSpPr>
                  <p:spPr>
                    <a:xfrm>
                      <a:off x="814355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2" name="Google Shape;2942;p23"/>
                    <p:cNvSpPr/>
                    <p:nvPr/>
                  </p:nvSpPr>
                  <p:spPr>
                    <a:xfrm>
                      <a:off x="824438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3" name="Google Shape;2943;p23"/>
                    <p:cNvSpPr/>
                    <p:nvPr/>
                  </p:nvSpPr>
                  <p:spPr>
                    <a:xfrm>
                      <a:off x="839562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4" name="Google Shape;2944;p23"/>
                    <p:cNvSpPr/>
                    <p:nvPr/>
                  </p:nvSpPr>
                  <p:spPr>
                    <a:xfrm>
                      <a:off x="8546862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5" name="Google Shape;2945;p23"/>
                    <p:cNvSpPr/>
                    <p:nvPr/>
                  </p:nvSpPr>
                  <p:spPr>
                    <a:xfrm>
                      <a:off x="859727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6" name="Google Shape;2946;p23"/>
                    <p:cNvSpPr/>
                    <p:nvPr/>
                  </p:nvSpPr>
                  <p:spPr>
                    <a:xfrm>
                      <a:off x="819396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7" name="Google Shape;2947;p23"/>
                    <p:cNvSpPr/>
                    <p:nvPr/>
                  </p:nvSpPr>
                  <p:spPr>
                    <a:xfrm>
                      <a:off x="829479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8" name="Google Shape;2948;p23"/>
                    <p:cNvSpPr/>
                    <p:nvPr/>
                  </p:nvSpPr>
                  <p:spPr>
                    <a:xfrm>
                      <a:off x="8446035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9" name="Google Shape;2949;p23"/>
                    <p:cNvSpPr/>
                    <p:nvPr/>
                  </p:nvSpPr>
                  <p:spPr>
                    <a:xfrm>
                      <a:off x="8345208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0" name="Google Shape;2950;p23"/>
                    <p:cNvSpPr/>
                    <p:nvPr/>
                  </p:nvSpPr>
                  <p:spPr>
                    <a:xfrm>
                      <a:off x="8496449" y="66000"/>
                      <a:ext cx="111900" cy="227400"/>
                    </a:xfrm>
                    <a:prstGeom prst="parallelogram">
                      <a:avLst>
                        <a:gd name="adj" fmla="val 75579"/>
                      </a:avLst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951" name="Google Shape;2951;p23"/>
                <p:cNvSpPr/>
                <p:nvPr/>
              </p:nvSpPr>
              <p:spPr>
                <a:xfrm>
                  <a:off x="35871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23"/>
                <p:cNvSpPr/>
                <p:nvPr/>
              </p:nvSpPr>
              <p:spPr>
                <a:xfrm>
                  <a:off x="33235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23"/>
                <p:cNvSpPr/>
                <p:nvPr/>
              </p:nvSpPr>
              <p:spPr>
                <a:xfrm>
                  <a:off x="3059950" y="100725"/>
                  <a:ext cx="156000" cy="1350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954" name="Google Shape;2954;p23"/>
                <p:cNvCxnSpPr/>
                <p:nvPr/>
              </p:nvCxnSpPr>
              <p:spPr>
                <a:xfrm>
                  <a:off x="437225" y="168225"/>
                  <a:ext cx="25335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2955" name="Google Shape;2955;p23"/>
            <p:cNvCxnSpPr/>
            <p:nvPr/>
          </p:nvCxnSpPr>
          <p:spPr>
            <a:xfrm>
              <a:off x="8912550" y="1295200"/>
              <a:ext cx="0" cy="2556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56" name="Google Shape;2956;p23"/>
          <p:cNvSpPr txBox="1">
            <a:spLocks noGrp="1"/>
          </p:cNvSpPr>
          <p:nvPr>
            <p:ph type="ctrTitle"/>
          </p:nvPr>
        </p:nvSpPr>
        <p:spPr>
          <a:xfrm>
            <a:off x="4572086" y="751325"/>
            <a:ext cx="38568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57" name="Google Shape;2957;p23"/>
          <p:cNvSpPr txBox="1">
            <a:spLocks noGrp="1"/>
          </p:cNvSpPr>
          <p:nvPr>
            <p:ph type="subTitle" idx="1"/>
          </p:nvPr>
        </p:nvSpPr>
        <p:spPr>
          <a:xfrm>
            <a:off x="4572075" y="1688775"/>
            <a:ext cx="3856800" cy="9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58" name="Google Shape;2958;p23"/>
          <p:cNvSpPr txBox="1"/>
          <p:nvPr/>
        </p:nvSpPr>
        <p:spPr>
          <a:xfrm>
            <a:off x="4572050" y="3418025"/>
            <a:ext cx="3856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and includes icons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and infographics &amp; images by </a:t>
            </a:r>
            <a:r>
              <a:rPr lang="en" sz="12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highlight>
                <a:srgbClr val="DFDEFC"/>
              </a:highlight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59" name="Google Shape;2959;p23"/>
          <p:cNvSpPr>
            <a:spLocks noGrp="1"/>
          </p:cNvSpPr>
          <p:nvPr>
            <p:ph type="pic" idx="2"/>
          </p:nvPr>
        </p:nvSpPr>
        <p:spPr>
          <a:xfrm>
            <a:off x="1068750" y="1703500"/>
            <a:ext cx="3144900" cy="2474100"/>
          </a:xfrm>
          <a:prstGeom prst="roundRect">
            <a:avLst>
              <a:gd name="adj" fmla="val 4981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1" name="Google Shape;2961;p24"/>
          <p:cNvGrpSpPr/>
          <p:nvPr/>
        </p:nvGrpSpPr>
        <p:grpSpPr>
          <a:xfrm>
            <a:off x="223113" y="107370"/>
            <a:ext cx="8697772" cy="4952875"/>
            <a:chOff x="223113" y="107370"/>
            <a:chExt cx="8697772" cy="4952875"/>
          </a:xfrm>
        </p:grpSpPr>
        <p:sp>
          <p:nvSpPr>
            <p:cNvPr id="2962" name="Google Shape;2962;p24"/>
            <p:cNvSpPr/>
            <p:nvPr/>
          </p:nvSpPr>
          <p:spPr>
            <a:xfrm>
              <a:off x="434525" y="293600"/>
              <a:ext cx="8274600" cy="4556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63" name="Google Shape;2963;p24"/>
            <p:cNvGrpSpPr/>
            <p:nvPr/>
          </p:nvGrpSpPr>
          <p:grpSpPr>
            <a:xfrm rot="5400000">
              <a:off x="6533242" y="2461196"/>
              <a:ext cx="4555077" cy="220208"/>
              <a:chOff x="3874150" y="66000"/>
              <a:chExt cx="4835025" cy="227935"/>
            </a:xfrm>
          </p:grpSpPr>
          <p:grpSp>
            <p:nvGrpSpPr>
              <p:cNvPr id="2964" name="Google Shape;2964;p2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2965" name="Google Shape;2965;p2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2966" name="Google Shape;2966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7" name="Google Shape;2967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8" name="Google Shape;2968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9" name="Google Shape;2969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0" name="Google Shape;2970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1" name="Google Shape;2971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2" name="Google Shape;2972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3" name="Google Shape;2973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4" name="Google Shape;2974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5" name="Google Shape;2975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6" name="Google Shape;2976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7" name="Google Shape;2977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8" name="Google Shape;2978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9" name="Google Shape;2979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0" name="Google Shape;2980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1" name="Google Shape;2981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82" name="Google Shape;2982;p2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2983" name="Google Shape;2983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4" name="Google Shape;2984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5" name="Google Shape;2985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6" name="Google Shape;2986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7" name="Google Shape;2987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8" name="Google Shape;2988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9" name="Google Shape;2989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0" name="Google Shape;2990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1" name="Google Shape;2991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2" name="Google Shape;2992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3" name="Google Shape;2993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4" name="Google Shape;2994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5" name="Google Shape;2995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6" name="Google Shape;2996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7" name="Google Shape;2997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8" name="Google Shape;2998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999" name="Google Shape;2999;p2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000" name="Google Shape;3000;p2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001" name="Google Shape;3001;p2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2" name="Google Shape;3002;p2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2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2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2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2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2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2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2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2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2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2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2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2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2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6" name="Google Shape;3016;p2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017" name="Google Shape;3017;p24"/>
            <p:cNvSpPr/>
            <p:nvPr/>
          </p:nvSpPr>
          <p:spPr>
            <a:xfrm>
              <a:off x="3323550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4"/>
            <p:cNvSpPr/>
            <p:nvPr/>
          </p:nvSpPr>
          <p:spPr>
            <a:xfrm>
              <a:off x="3059950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19" name="Google Shape;3019;p24"/>
            <p:cNvCxnSpPr>
              <a:stCxn id="3020" idx="1"/>
            </p:cNvCxnSpPr>
            <p:nvPr/>
          </p:nvCxnSpPr>
          <p:spPr>
            <a:xfrm>
              <a:off x="17439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021" name="Google Shape;3021;p24"/>
            <p:cNvGrpSpPr/>
            <p:nvPr/>
          </p:nvGrpSpPr>
          <p:grpSpPr>
            <a:xfrm rot="-5400000" flipH="1">
              <a:off x="-1944322" y="2461196"/>
              <a:ext cx="4555077" cy="220208"/>
              <a:chOff x="3874150" y="66000"/>
              <a:chExt cx="4835025" cy="227935"/>
            </a:xfrm>
          </p:grpSpPr>
          <p:grpSp>
            <p:nvGrpSpPr>
              <p:cNvPr id="3022" name="Google Shape;3022;p24"/>
              <p:cNvGrpSpPr/>
              <p:nvPr/>
            </p:nvGrpSpPr>
            <p:grpSpPr>
              <a:xfrm>
                <a:off x="3874150" y="66000"/>
                <a:ext cx="4835025" cy="227935"/>
                <a:chOff x="3874150" y="66000"/>
                <a:chExt cx="4835025" cy="227935"/>
              </a:xfrm>
            </p:grpSpPr>
            <p:grpSp>
              <p:nvGrpSpPr>
                <p:cNvPr id="3023" name="Google Shape;3023;p24"/>
                <p:cNvGrpSpPr/>
                <p:nvPr/>
              </p:nvGrpSpPr>
              <p:grpSpPr>
                <a:xfrm>
                  <a:off x="7841075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24" name="Google Shape;3024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5" name="Google Shape;3025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6" name="Google Shape;3026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7" name="Google Shape;3027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8" name="Google Shape;3028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9" name="Google Shape;3029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0" name="Google Shape;3030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1" name="Google Shape;3031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2" name="Google Shape;3032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3" name="Google Shape;3033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4" name="Google Shape;3034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5" name="Google Shape;3035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6" name="Google Shape;3036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7" name="Google Shape;3037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8" name="Google Shape;3038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9" name="Google Shape;3039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40" name="Google Shape;3040;p24"/>
                <p:cNvGrpSpPr/>
                <p:nvPr/>
              </p:nvGrpSpPr>
              <p:grpSpPr>
                <a:xfrm>
                  <a:off x="3874150" y="66000"/>
                  <a:ext cx="868100" cy="227400"/>
                  <a:chOff x="7841075" y="66000"/>
                  <a:chExt cx="868100" cy="227400"/>
                </a:xfrm>
              </p:grpSpPr>
              <p:sp>
                <p:nvSpPr>
                  <p:cNvPr id="3041" name="Google Shape;3041;p24"/>
                  <p:cNvSpPr/>
                  <p:nvPr/>
                </p:nvSpPr>
                <p:spPr>
                  <a:xfrm>
                    <a:off x="78410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2" name="Google Shape;3042;p24"/>
                  <p:cNvSpPr/>
                  <p:nvPr/>
                </p:nvSpPr>
                <p:spPr>
                  <a:xfrm>
                    <a:off x="789148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3" name="Google Shape;3043;p24"/>
                  <p:cNvSpPr/>
                  <p:nvPr/>
                </p:nvSpPr>
                <p:spPr>
                  <a:xfrm>
                    <a:off x="794190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4" name="Google Shape;3044;p24"/>
                  <p:cNvSpPr/>
                  <p:nvPr/>
                </p:nvSpPr>
                <p:spPr>
                  <a:xfrm>
                    <a:off x="799231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5" name="Google Shape;3045;p24"/>
                  <p:cNvSpPr/>
                  <p:nvPr/>
                </p:nvSpPr>
                <p:spPr>
                  <a:xfrm>
                    <a:off x="804272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6" name="Google Shape;3046;p24"/>
                  <p:cNvSpPr/>
                  <p:nvPr/>
                </p:nvSpPr>
                <p:spPr>
                  <a:xfrm>
                    <a:off x="809314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7" name="Google Shape;3047;p24"/>
                  <p:cNvSpPr/>
                  <p:nvPr/>
                </p:nvSpPr>
                <p:spPr>
                  <a:xfrm>
                    <a:off x="814355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8" name="Google Shape;3048;p24"/>
                  <p:cNvSpPr/>
                  <p:nvPr/>
                </p:nvSpPr>
                <p:spPr>
                  <a:xfrm>
                    <a:off x="824438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9" name="Google Shape;3049;p24"/>
                  <p:cNvSpPr/>
                  <p:nvPr/>
                </p:nvSpPr>
                <p:spPr>
                  <a:xfrm>
                    <a:off x="839562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0" name="Google Shape;3050;p24"/>
                  <p:cNvSpPr/>
                  <p:nvPr/>
                </p:nvSpPr>
                <p:spPr>
                  <a:xfrm>
                    <a:off x="8546862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1" name="Google Shape;3051;p24"/>
                  <p:cNvSpPr/>
                  <p:nvPr/>
                </p:nvSpPr>
                <p:spPr>
                  <a:xfrm>
                    <a:off x="859727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2" name="Google Shape;3052;p24"/>
                  <p:cNvSpPr/>
                  <p:nvPr/>
                </p:nvSpPr>
                <p:spPr>
                  <a:xfrm>
                    <a:off x="819396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3" name="Google Shape;3053;p24"/>
                  <p:cNvSpPr/>
                  <p:nvPr/>
                </p:nvSpPr>
                <p:spPr>
                  <a:xfrm>
                    <a:off x="829479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4" name="Google Shape;3054;p24"/>
                  <p:cNvSpPr/>
                  <p:nvPr/>
                </p:nvSpPr>
                <p:spPr>
                  <a:xfrm>
                    <a:off x="8446035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5" name="Google Shape;3055;p24"/>
                  <p:cNvSpPr/>
                  <p:nvPr/>
                </p:nvSpPr>
                <p:spPr>
                  <a:xfrm>
                    <a:off x="8345208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6" name="Google Shape;3056;p24"/>
                  <p:cNvSpPr/>
                  <p:nvPr/>
                </p:nvSpPr>
                <p:spPr>
                  <a:xfrm>
                    <a:off x="8496449" y="66000"/>
                    <a:ext cx="111900" cy="227400"/>
                  </a:xfrm>
                  <a:prstGeom prst="parallelogram">
                    <a:avLst>
                      <a:gd name="adj" fmla="val 75579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057" name="Google Shape;3057;p24"/>
                <p:cNvSpPr/>
                <p:nvPr/>
              </p:nvSpPr>
              <p:spPr>
                <a:xfrm>
                  <a:off x="4694808" y="66535"/>
                  <a:ext cx="3193500" cy="227400"/>
                </a:xfrm>
                <a:prstGeom prst="parallelogram">
                  <a:avLst>
                    <a:gd name="adj" fmla="val 35975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3058" name="Google Shape;3058;p24"/>
              <p:cNvGrpSpPr/>
              <p:nvPr/>
            </p:nvGrpSpPr>
            <p:grpSpPr>
              <a:xfrm>
                <a:off x="5857627" y="114513"/>
                <a:ext cx="868100" cy="135007"/>
                <a:chOff x="7841075" y="69893"/>
                <a:chExt cx="868100" cy="227400"/>
              </a:xfrm>
            </p:grpSpPr>
            <p:sp>
              <p:nvSpPr>
                <p:cNvPr id="3059" name="Google Shape;3059;p24"/>
                <p:cNvSpPr/>
                <p:nvPr/>
              </p:nvSpPr>
              <p:spPr>
                <a:xfrm>
                  <a:off x="78410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24"/>
                <p:cNvSpPr/>
                <p:nvPr/>
              </p:nvSpPr>
              <p:spPr>
                <a:xfrm>
                  <a:off x="789148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24"/>
                <p:cNvSpPr/>
                <p:nvPr/>
              </p:nvSpPr>
              <p:spPr>
                <a:xfrm>
                  <a:off x="794190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062;p24"/>
                <p:cNvSpPr/>
                <p:nvPr/>
              </p:nvSpPr>
              <p:spPr>
                <a:xfrm>
                  <a:off x="799231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3" name="Google Shape;3063;p24"/>
                <p:cNvSpPr/>
                <p:nvPr/>
              </p:nvSpPr>
              <p:spPr>
                <a:xfrm>
                  <a:off x="804272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064;p24"/>
                <p:cNvSpPr/>
                <p:nvPr/>
              </p:nvSpPr>
              <p:spPr>
                <a:xfrm>
                  <a:off x="809314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5" name="Google Shape;3065;p24"/>
                <p:cNvSpPr/>
                <p:nvPr/>
              </p:nvSpPr>
              <p:spPr>
                <a:xfrm>
                  <a:off x="814355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066;p24"/>
                <p:cNvSpPr/>
                <p:nvPr/>
              </p:nvSpPr>
              <p:spPr>
                <a:xfrm>
                  <a:off x="824438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067;p24"/>
                <p:cNvSpPr/>
                <p:nvPr/>
              </p:nvSpPr>
              <p:spPr>
                <a:xfrm>
                  <a:off x="839562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8" name="Google Shape;3068;p24"/>
                <p:cNvSpPr/>
                <p:nvPr/>
              </p:nvSpPr>
              <p:spPr>
                <a:xfrm>
                  <a:off x="8546862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9" name="Google Shape;3069;p24"/>
                <p:cNvSpPr/>
                <p:nvPr/>
              </p:nvSpPr>
              <p:spPr>
                <a:xfrm>
                  <a:off x="859727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0" name="Google Shape;3070;p24"/>
                <p:cNvSpPr/>
                <p:nvPr/>
              </p:nvSpPr>
              <p:spPr>
                <a:xfrm>
                  <a:off x="819396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1" name="Google Shape;3071;p24"/>
                <p:cNvSpPr/>
                <p:nvPr/>
              </p:nvSpPr>
              <p:spPr>
                <a:xfrm>
                  <a:off x="829479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2" name="Google Shape;3072;p24"/>
                <p:cNvSpPr/>
                <p:nvPr/>
              </p:nvSpPr>
              <p:spPr>
                <a:xfrm>
                  <a:off x="8446035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3" name="Google Shape;3073;p24"/>
                <p:cNvSpPr/>
                <p:nvPr/>
              </p:nvSpPr>
              <p:spPr>
                <a:xfrm>
                  <a:off x="8345208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4" name="Google Shape;3074;p24"/>
                <p:cNvSpPr/>
                <p:nvPr/>
              </p:nvSpPr>
              <p:spPr>
                <a:xfrm>
                  <a:off x="8496449" y="69893"/>
                  <a:ext cx="111900" cy="227400"/>
                </a:xfrm>
                <a:prstGeom prst="parallelogram">
                  <a:avLst>
                    <a:gd name="adj" fmla="val 7557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075" name="Google Shape;3075;p24"/>
            <p:cNvCxnSpPr/>
            <p:nvPr/>
          </p:nvCxnSpPr>
          <p:spPr>
            <a:xfrm>
              <a:off x="6172850" y="174870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76" name="Google Shape;3076;p24"/>
            <p:cNvSpPr/>
            <p:nvPr/>
          </p:nvSpPr>
          <p:spPr>
            <a:xfrm>
              <a:off x="5919675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4"/>
            <p:cNvSpPr/>
            <p:nvPr/>
          </p:nvSpPr>
          <p:spPr>
            <a:xfrm>
              <a:off x="5656075" y="107370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4"/>
            <p:cNvSpPr/>
            <p:nvPr/>
          </p:nvSpPr>
          <p:spPr>
            <a:xfrm>
              <a:off x="3323550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4"/>
            <p:cNvSpPr/>
            <p:nvPr/>
          </p:nvSpPr>
          <p:spPr>
            <a:xfrm>
              <a:off x="3059950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80" name="Google Shape;3080;p24"/>
            <p:cNvCxnSpPr>
              <a:stCxn id="3081" idx="1"/>
            </p:cNvCxnSpPr>
            <p:nvPr/>
          </p:nvCxnSpPr>
          <p:spPr>
            <a:xfrm>
              <a:off x="17439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2" name="Google Shape;3082;p24"/>
            <p:cNvCxnSpPr/>
            <p:nvPr/>
          </p:nvCxnSpPr>
          <p:spPr>
            <a:xfrm>
              <a:off x="6172850" y="4992745"/>
              <a:ext cx="1220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83" name="Google Shape;3083;p24"/>
            <p:cNvSpPr/>
            <p:nvPr/>
          </p:nvSpPr>
          <p:spPr>
            <a:xfrm>
              <a:off x="5919675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4"/>
            <p:cNvSpPr/>
            <p:nvPr/>
          </p:nvSpPr>
          <p:spPr>
            <a:xfrm>
              <a:off x="5656075" y="4925245"/>
              <a:ext cx="156000" cy="1350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8" r:id="rId5"/>
    <p:sldLayoutId id="2147483663" r:id="rId6"/>
    <p:sldLayoutId id="2147483666" r:id="rId7"/>
    <p:sldLayoutId id="2147483669" r:id="rId8"/>
    <p:sldLayoutId id="2147483670" r:id="rId9"/>
    <p:sldLayoutId id="214748367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71606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B612 Mono"/>
              <a:buNone/>
              <a:defRPr sz="3300" b="1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92570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Google Shape;3236;p29"/>
          <p:cNvSpPr txBox="1">
            <a:spLocks noGrp="1"/>
          </p:cNvSpPr>
          <p:nvPr>
            <p:ph type="ctrTitle"/>
          </p:nvPr>
        </p:nvSpPr>
        <p:spPr>
          <a:xfrm>
            <a:off x="727414" y="621212"/>
            <a:ext cx="4484100" cy="1125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CTRL+ALT+DEL</a:t>
            </a:r>
            <a:endParaRPr dirty="0"/>
          </a:p>
        </p:txBody>
      </p:sp>
      <p:sp>
        <p:nvSpPr>
          <p:cNvPr id="3237" name="Google Shape;3237;p29"/>
          <p:cNvSpPr txBox="1">
            <a:spLocks noGrp="1"/>
          </p:cNvSpPr>
          <p:nvPr>
            <p:ph type="subTitle" idx="1"/>
          </p:nvPr>
        </p:nvSpPr>
        <p:spPr>
          <a:xfrm>
            <a:off x="726491" y="1940555"/>
            <a:ext cx="7617849" cy="2581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latin typeface="B612 Mono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B612 Mono" panose="020B0604020202020204" charset="0"/>
              </a:rPr>
              <a:t>Shih-Hung Sun / 2024952694 / team leader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Madelyn Michele Isaacs / 2024962140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Aleksandra Iakovleva / 2021320119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Ilona </a:t>
            </a:r>
            <a:r>
              <a:rPr lang="en-US" dirty="0" err="1">
                <a:latin typeface="B612 Mono" panose="020B0604020202020204" charset="0"/>
              </a:rPr>
              <a:t>Labrouche</a:t>
            </a:r>
            <a:r>
              <a:rPr lang="en-US" dirty="0">
                <a:latin typeface="B612 Mono" panose="020B0604020202020204" charset="0"/>
              </a:rPr>
              <a:t> / 2024962146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Lei Kam Fei / 2024952804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Kim Ju Yeon / 2021320086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B612 Mono" panose="020B0604020202020204" charset="0"/>
              </a:rPr>
              <a:t>Moon Seung Jun / 2020320143</a:t>
            </a:r>
            <a:endParaRPr dirty="0">
              <a:latin typeface="B612 Mono" panose="020B0604020202020204" charset="0"/>
            </a:endParaRPr>
          </a:p>
        </p:txBody>
      </p:sp>
      <p:grpSp>
        <p:nvGrpSpPr>
          <p:cNvPr id="3242" name="Google Shape;3242;p29"/>
          <p:cNvGrpSpPr/>
          <p:nvPr/>
        </p:nvGrpSpPr>
        <p:grpSpPr>
          <a:xfrm>
            <a:off x="726492" y="1716402"/>
            <a:ext cx="4101425" cy="66300"/>
            <a:chOff x="715125" y="3449475"/>
            <a:chExt cx="4101425" cy="66300"/>
          </a:xfrm>
        </p:grpSpPr>
        <p:cxnSp>
          <p:nvCxnSpPr>
            <p:cNvPr id="3243" name="Google Shape;3243;p29"/>
            <p:cNvCxnSpPr/>
            <p:nvPr/>
          </p:nvCxnSpPr>
          <p:spPr>
            <a:xfrm>
              <a:off x="715125" y="3482600"/>
              <a:ext cx="3844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244" name="Google Shape;3244;p29"/>
            <p:cNvSpPr/>
            <p:nvPr/>
          </p:nvSpPr>
          <p:spPr>
            <a:xfrm rot="5400000">
              <a:off x="4600400" y="3435375"/>
              <a:ext cx="66300" cy="94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9"/>
            <p:cNvSpPr/>
            <p:nvPr/>
          </p:nvSpPr>
          <p:spPr>
            <a:xfrm rot="5400000">
              <a:off x="4736150" y="3435375"/>
              <a:ext cx="66300" cy="94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236;p29">
            <a:extLst>
              <a:ext uri="{FF2B5EF4-FFF2-40B4-BE49-F238E27FC236}">
                <a16:creationId xmlns:a16="http://schemas.microsoft.com/office/drawing/2014/main" id="{E6CA8E5B-6B29-A7A3-F557-B55CB79FCE8C}"/>
              </a:ext>
            </a:extLst>
          </p:cNvPr>
          <p:cNvSpPr txBox="1">
            <a:spLocks/>
          </p:cNvSpPr>
          <p:nvPr/>
        </p:nvSpPr>
        <p:spPr>
          <a:xfrm>
            <a:off x="6016228" y="2571749"/>
            <a:ext cx="2255576" cy="112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36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612 Mono"/>
              <a:buNone/>
              <a:defRPr sz="5200" b="1" i="0" u="none" strike="noStrike" cap="none">
                <a:solidFill>
                  <a:srgbClr val="191919"/>
                </a:solidFill>
                <a:latin typeface="B612 Mono"/>
                <a:ea typeface="B612 Mono"/>
                <a:cs typeface="B612 Mono"/>
                <a:sym typeface="B612 Mono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</a:rPr>
              <a:t>Tic-Tac-Toe Server</a:t>
            </a:r>
          </a:p>
        </p:txBody>
      </p:sp>
      <p:sp>
        <p:nvSpPr>
          <p:cNvPr id="3" name="Левая фигурная скобка 2">
            <a:extLst>
              <a:ext uri="{FF2B5EF4-FFF2-40B4-BE49-F238E27FC236}">
                <a16:creationId xmlns:a16="http://schemas.microsoft.com/office/drawing/2014/main" id="{7803904E-29AF-8F5C-9D2D-5DE788A4DE40}"/>
              </a:ext>
            </a:extLst>
          </p:cNvPr>
          <p:cNvSpPr/>
          <p:nvPr/>
        </p:nvSpPr>
        <p:spPr>
          <a:xfrm>
            <a:off x="5719857" y="2174833"/>
            <a:ext cx="338281" cy="1560739"/>
          </a:xfrm>
          <a:prstGeom prst="leftBrac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Левая фигурная скобка 3">
            <a:extLst>
              <a:ext uri="{FF2B5EF4-FFF2-40B4-BE49-F238E27FC236}">
                <a16:creationId xmlns:a16="http://schemas.microsoft.com/office/drawing/2014/main" id="{BFA4BE14-D565-DE41-8C4A-89EA53BCEF91}"/>
              </a:ext>
            </a:extLst>
          </p:cNvPr>
          <p:cNvSpPr/>
          <p:nvPr/>
        </p:nvSpPr>
        <p:spPr>
          <a:xfrm rot="10800000">
            <a:off x="7969791" y="2174833"/>
            <a:ext cx="338281" cy="1560741"/>
          </a:xfrm>
          <a:prstGeom prst="leftBrac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p35"/>
          <p:cNvSpPr txBox="1">
            <a:spLocks noGrp="1"/>
          </p:cNvSpPr>
          <p:nvPr>
            <p:ph type="subTitle" idx="1"/>
          </p:nvPr>
        </p:nvSpPr>
        <p:spPr>
          <a:xfrm>
            <a:off x="1688800" y="1477948"/>
            <a:ext cx="2267712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MULTIPLAYER</a:t>
            </a:r>
            <a:endParaRPr dirty="0"/>
          </a:p>
        </p:txBody>
      </p:sp>
      <p:sp>
        <p:nvSpPr>
          <p:cNvPr id="3390" name="Google Shape;3390;p35"/>
          <p:cNvSpPr txBox="1">
            <a:spLocks noGrp="1"/>
          </p:cNvSpPr>
          <p:nvPr>
            <p:ph type="subTitle" idx="5"/>
          </p:nvPr>
        </p:nvSpPr>
        <p:spPr>
          <a:xfrm>
            <a:off x="1823656" y="3030551"/>
            <a:ext cx="19980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SCORE-TRACKING</a:t>
            </a:r>
            <a:endParaRPr dirty="0"/>
          </a:p>
        </p:txBody>
      </p:sp>
      <p:sp>
        <p:nvSpPr>
          <p:cNvPr id="3391" name="Google Shape;3391;p35"/>
          <p:cNvSpPr txBox="1">
            <a:spLocks noGrp="1"/>
          </p:cNvSpPr>
          <p:nvPr>
            <p:ph type="subTitle" idx="6"/>
          </p:nvPr>
        </p:nvSpPr>
        <p:spPr>
          <a:xfrm>
            <a:off x="5187490" y="3030551"/>
            <a:ext cx="19980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REAL-TIME GAME</a:t>
            </a:r>
            <a:endParaRPr dirty="0"/>
          </a:p>
        </p:txBody>
      </p:sp>
      <p:sp>
        <p:nvSpPr>
          <p:cNvPr id="3392" name="Google Shape;3392;p35"/>
          <p:cNvSpPr txBox="1">
            <a:spLocks noGrp="1"/>
          </p:cNvSpPr>
          <p:nvPr>
            <p:ph type="title"/>
          </p:nvPr>
        </p:nvSpPr>
        <p:spPr>
          <a:xfrm>
            <a:off x="715050" y="710603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AIM TO ACHIEVE</a:t>
            </a:r>
            <a:endParaRPr dirty="0"/>
          </a:p>
        </p:txBody>
      </p:sp>
      <p:sp>
        <p:nvSpPr>
          <p:cNvPr id="3395" name="Google Shape;3395;p35"/>
          <p:cNvSpPr txBox="1">
            <a:spLocks noGrp="1"/>
          </p:cNvSpPr>
          <p:nvPr>
            <p:ph type="subTitle" idx="4"/>
          </p:nvPr>
        </p:nvSpPr>
        <p:spPr>
          <a:xfrm>
            <a:off x="5187490" y="3435109"/>
            <a:ext cx="1998000" cy="9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layers are able to use the server live</a:t>
            </a:r>
            <a:endParaRPr dirty="0"/>
          </a:p>
        </p:txBody>
      </p:sp>
      <p:sp>
        <p:nvSpPr>
          <p:cNvPr id="2" name="Google Shape;3390;p35">
            <a:extLst>
              <a:ext uri="{FF2B5EF4-FFF2-40B4-BE49-F238E27FC236}">
                <a16:creationId xmlns:a16="http://schemas.microsoft.com/office/drawing/2014/main" id="{743EB30C-73FC-5192-F194-A2B3751B0701}"/>
              </a:ext>
            </a:extLst>
          </p:cNvPr>
          <p:cNvSpPr txBox="1">
            <a:spLocks/>
          </p:cNvSpPr>
          <p:nvPr/>
        </p:nvSpPr>
        <p:spPr>
          <a:xfrm>
            <a:off x="5187490" y="1477948"/>
            <a:ext cx="19980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QUEUEING</a:t>
            </a:r>
          </a:p>
        </p:txBody>
      </p:sp>
      <p:sp>
        <p:nvSpPr>
          <p:cNvPr id="11" name="Google Shape;3395;p35">
            <a:extLst>
              <a:ext uri="{FF2B5EF4-FFF2-40B4-BE49-F238E27FC236}">
                <a16:creationId xmlns:a16="http://schemas.microsoft.com/office/drawing/2014/main" id="{34DAD6DD-D500-000B-4C1C-80579803D98C}"/>
              </a:ext>
            </a:extLst>
          </p:cNvPr>
          <p:cNvSpPr txBox="1">
            <a:spLocks/>
          </p:cNvSpPr>
          <p:nvPr/>
        </p:nvSpPr>
        <p:spPr>
          <a:xfrm>
            <a:off x="1794340" y="1908306"/>
            <a:ext cx="1998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dirty="0"/>
              <a:t>Server supports multiple clients</a:t>
            </a:r>
          </a:p>
        </p:txBody>
      </p:sp>
      <p:sp>
        <p:nvSpPr>
          <p:cNvPr id="12" name="Google Shape;3395;p35">
            <a:extLst>
              <a:ext uri="{FF2B5EF4-FFF2-40B4-BE49-F238E27FC236}">
                <a16:creationId xmlns:a16="http://schemas.microsoft.com/office/drawing/2014/main" id="{064D4D5C-46C2-B63F-A314-45816187DA3C}"/>
              </a:ext>
            </a:extLst>
          </p:cNvPr>
          <p:cNvSpPr txBox="1">
            <a:spLocks/>
          </p:cNvSpPr>
          <p:nvPr/>
        </p:nvSpPr>
        <p:spPr>
          <a:xfrm>
            <a:off x="1794340" y="3435109"/>
            <a:ext cx="1998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dirty="0"/>
              <a:t>Each player is able to see their score against their opponent</a:t>
            </a:r>
          </a:p>
        </p:txBody>
      </p:sp>
      <p:sp>
        <p:nvSpPr>
          <p:cNvPr id="13" name="Google Shape;3395;p35">
            <a:extLst>
              <a:ext uri="{FF2B5EF4-FFF2-40B4-BE49-F238E27FC236}">
                <a16:creationId xmlns:a16="http://schemas.microsoft.com/office/drawing/2014/main" id="{159283EA-711D-CD80-1BF6-38FE1E7D1B02}"/>
              </a:ext>
            </a:extLst>
          </p:cNvPr>
          <p:cNvSpPr txBox="1">
            <a:spLocks/>
          </p:cNvSpPr>
          <p:nvPr/>
        </p:nvSpPr>
        <p:spPr>
          <a:xfrm>
            <a:off x="5187490" y="1891316"/>
            <a:ext cx="1998000" cy="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dirty="0"/>
              <a:t>When an odd-numbered player joins, they can wait until more players come in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3" name="Google Shape;3573;p40"/>
          <p:cNvGrpSpPr/>
          <p:nvPr/>
        </p:nvGrpSpPr>
        <p:grpSpPr>
          <a:xfrm>
            <a:off x="5051711" y="1271308"/>
            <a:ext cx="3248161" cy="167825"/>
            <a:chOff x="5051711" y="1271308"/>
            <a:chExt cx="3248161" cy="167825"/>
          </a:xfrm>
        </p:grpSpPr>
        <p:grpSp>
          <p:nvGrpSpPr>
            <p:cNvPr id="3574" name="Google Shape;3574;p40"/>
            <p:cNvGrpSpPr/>
            <p:nvPr/>
          </p:nvGrpSpPr>
          <p:grpSpPr>
            <a:xfrm>
              <a:off x="5051711" y="1271308"/>
              <a:ext cx="676561" cy="167825"/>
              <a:chOff x="5212436" y="996595"/>
              <a:chExt cx="676561" cy="167825"/>
            </a:xfrm>
          </p:grpSpPr>
          <p:grpSp>
            <p:nvGrpSpPr>
              <p:cNvPr id="3575" name="Google Shape;3575;p40"/>
              <p:cNvGrpSpPr/>
              <p:nvPr/>
            </p:nvGrpSpPr>
            <p:grpSpPr>
              <a:xfrm>
                <a:off x="5712904" y="996595"/>
                <a:ext cx="176094" cy="167825"/>
                <a:chOff x="5091625" y="884725"/>
                <a:chExt cx="540000" cy="514800"/>
              </a:xfrm>
            </p:grpSpPr>
            <p:sp>
              <p:nvSpPr>
                <p:cNvPr id="3576" name="Google Shape;3576;p40"/>
                <p:cNvSpPr/>
                <p:nvPr/>
              </p:nvSpPr>
              <p:spPr>
                <a:xfrm>
                  <a:off x="5202475" y="982975"/>
                  <a:ext cx="318300" cy="318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77" name="Google Shape;3577;p40"/>
                <p:cNvCxnSpPr/>
                <p:nvPr/>
              </p:nvCxnSpPr>
              <p:spPr>
                <a:xfrm>
                  <a:off x="5091625" y="1142125"/>
                  <a:ext cx="540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78" name="Google Shape;3578;p40"/>
                <p:cNvCxnSpPr/>
                <p:nvPr/>
              </p:nvCxnSpPr>
              <p:spPr>
                <a:xfrm>
                  <a:off x="5361625" y="884725"/>
                  <a:ext cx="0" cy="514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579" name="Google Shape;3579;p40"/>
              <p:cNvGrpSpPr/>
              <p:nvPr/>
            </p:nvGrpSpPr>
            <p:grpSpPr>
              <a:xfrm>
                <a:off x="5462670" y="996595"/>
                <a:ext cx="176094" cy="167825"/>
                <a:chOff x="5091625" y="884725"/>
                <a:chExt cx="540000" cy="514800"/>
              </a:xfrm>
            </p:grpSpPr>
            <p:sp>
              <p:nvSpPr>
                <p:cNvPr id="3580" name="Google Shape;3580;p40"/>
                <p:cNvSpPr/>
                <p:nvPr/>
              </p:nvSpPr>
              <p:spPr>
                <a:xfrm>
                  <a:off x="5202475" y="982975"/>
                  <a:ext cx="318300" cy="318300"/>
                </a:xfrm>
                <a:prstGeom prst="ellipse">
                  <a:avLst/>
                </a:pr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81" name="Google Shape;3581;p40"/>
                <p:cNvCxnSpPr/>
                <p:nvPr/>
              </p:nvCxnSpPr>
              <p:spPr>
                <a:xfrm>
                  <a:off x="5091625" y="1142125"/>
                  <a:ext cx="540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82" name="Google Shape;3582;p40"/>
                <p:cNvCxnSpPr/>
                <p:nvPr/>
              </p:nvCxnSpPr>
              <p:spPr>
                <a:xfrm>
                  <a:off x="5361625" y="884725"/>
                  <a:ext cx="0" cy="514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583" name="Google Shape;3583;p40"/>
              <p:cNvGrpSpPr/>
              <p:nvPr/>
            </p:nvGrpSpPr>
            <p:grpSpPr>
              <a:xfrm>
                <a:off x="5212436" y="996595"/>
                <a:ext cx="176094" cy="167825"/>
                <a:chOff x="5091625" y="884725"/>
                <a:chExt cx="540000" cy="514800"/>
              </a:xfrm>
            </p:grpSpPr>
            <p:sp>
              <p:nvSpPr>
                <p:cNvPr id="3584" name="Google Shape;3584;p40"/>
                <p:cNvSpPr/>
                <p:nvPr/>
              </p:nvSpPr>
              <p:spPr>
                <a:xfrm>
                  <a:off x="5202475" y="982975"/>
                  <a:ext cx="318300" cy="318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585" name="Google Shape;3585;p40"/>
                <p:cNvCxnSpPr/>
                <p:nvPr/>
              </p:nvCxnSpPr>
              <p:spPr>
                <a:xfrm>
                  <a:off x="5091625" y="1142125"/>
                  <a:ext cx="540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86" name="Google Shape;3586;p40"/>
                <p:cNvCxnSpPr/>
                <p:nvPr/>
              </p:nvCxnSpPr>
              <p:spPr>
                <a:xfrm>
                  <a:off x="5361625" y="884725"/>
                  <a:ext cx="0" cy="514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587" name="Google Shape;3587;p40"/>
            <p:cNvGrpSpPr/>
            <p:nvPr/>
          </p:nvGrpSpPr>
          <p:grpSpPr>
            <a:xfrm rot="5400000">
              <a:off x="7009621" y="111161"/>
              <a:ext cx="92387" cy="2488114"/>
              <a:chOff x="-450489" y="405050"/>
              <a:chExt cx="154339" cy="4157251"/>
            </a:xfrm>
          </p:grpSpPr>
          <p:sp>
            <p:nvSpPr>
              <p:cNvPr id="3588" name="Google Shape;3588;p40"/>
              <p:cNvSpPr/>
              <p:nvPr/>
            </p:nvSpPr>
            <p:spPr>
              <a:xfrm>
                <a:off x="-450489" y="1157301"/>
                <a:ext cx="147900" cy="3405000"/>
              </a:xfrm>
              <a:prstGeom prst="roundRect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0"/>
              <p:cNvSpPr/>
              <p:nvPr/>
            </p:nvSpPr>
            <p:spPr>
              <a:xfrm>
                <a:off x="-444050" y="9065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0"/>
              <p:cNvSpPr/>
              <p:nvPr/>
            </p:nvSpPr>
            <p:spPr>
              <a:xfrm>
                <a:off x="-444050" y="4050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0"/>
              <p:cNvSpPr/>
              <p:nvPr/>
            </p:nvSpPr>
            <p:spPr>
              <a:xfrm>
                <a:off x="-444050" y="655800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95" name="Google Shape;3595;p40"/>
          <p:cNvSpPr txBox="1">
            <a:spLocks noGrp="1"/>
          </p:cNvSpPr>
          <p:nvPr>
            <p:ph type="subTitle" idx="8"/>
          </p:nvPr>
        </p:nvSpPr>
        <p:spPr>
          <a:xfrm>
            <a:off x="1016898" y="1069756"/>
            <a:ext cx="3216082" cy="27263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</a:rPr>
              <a:t>Usual target audience: casual players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0" dirty="0">
              <a:solidFill>
                <a:schemeClr val="tx1"/>
              </a:solidFill>
              <a:latin typeface="B612 Mono" panose="020B060402020202020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</a:rPr>
              <a:t>U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B612 Mono" panose="020B0604020202020204" charset="0"/>
              </a:rPr>
              <a:t>ser-friendly interface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</a:rPr>
              <a:t>No use of command line</a:t>
            </a:r>
            <a:endParaRPr lang="en-US" sz="1600" b="0" i="0" dirty="0">
              <a:solidFill>
                <a:schemeClr val="tx1"/>
              </a:solidFill>
              <a:effectLst/>
              <a:latin typeface="B612 Mono" panose="020B0604020202020204" charset="0"/>
            </a:endParaRPr>
          </a:p>
        </p:txBody>
      </p:sp>
      <p:sp>
        <p:nvSpPr>
          <p:cNvPr id="3600" name="Google Shape;3600;p40"/>
          <p:cNvSpPr txBox="1">
            <a:spLocks noGrp="1"/>
          </p:cNvSpPr>
          <p:nvPr>
            <p:ph type="title"/>
          </p:nvPr>
        </p:nvSpPr>
        <p:spPr>
          <a:xfrm>
            <a:off x="715050" y="67875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LIMITATIONS OF EXISTING SOLUTIONS</a:t>
            </a:r>
            <a:endParaRPr sz="2400" dirty="0"/>
          </a:p>
        </p:txBody>
      </p:sp>
      <p:sp>
        <p:nvSpPr>
          <p:cNvPr id="2" name="Google Shape;3595;p40">
            <a:extLst>
              <a:ext uri="{FF2B5EF4-FFF2-40B4-BE49-F238E27FC236}">
                <a16:creationId xmlns:a16="http://schemas.microsoft.com/office/drawing/2014/main" id="{D1A9B8D7-ED2D-987B-3E1F-05523E2342AB}"/>
              </a:ext>
            </a:extLst>
          </p:cNvPr>
          <p:cNvSpPr txBox="1">
            <a:spLocks/>
          </p:cNvSpPr>
          <p:nvPr/>
        </p:nvSpPr>
        <p:spPr>
          <a:xfrm>
            <a:off x="5051711" y="1542898"/>
            <a:ext cx="3216082" cy="2726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  <a:sym typeface="Wingdings" panose="05000000000000000000" pitchFamily="2" charset="2"/>
              </a:rPr>
              <a:t>Our target audience: students and people learning CS</a:t>
            </a:r>
          </a:p>
          <a:p>
            <a:pPr marL="0" indent="0"/>
            <a:endParaRPr lang="en-US" sz="1600" b="0" dirty="0">
              <a:solidFill>
                <a:schemeClr val="tx1"/>
              </a:solidFill>
              <a:latin typeface="B612 Mono" panose="020B0604020202020204" charset="0"/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  <a:sym typeface="Wingdings" panose="05000000000000000000" pitchFamily="2" charset="2"/>
              </a:rPr>
              <a:t>Practicing the CLI environment</a:t>
            </a:r>
          </a:p>
          <a:p>
            <a:pPr marL="285750" indent="-285750">
              <a:buFontTx/>
              <a:buChar char="-"/>
            </a:pPr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  <a:sym typeface="Wingdings" panose="05000000000000000000" pitchFamily="2" charset="2"/>
              </a:rPr>
              <a:t>Willing to learn data communications by customizing a simple game</a:t>
            </a:r>
            <a:endParaRPr lang="en-US" sz="1600" b="0" dirty="0">
              <a:solidFill>
                <a:schemeClr val="tx1"/>
              </a:solidFill>
              <a:latin typeface="B612 Mono" panose="020B0604020202020204" charset="0"/>
            </a:endParaRPr>
          </a:p>
        </p:txBody>
      </p:sp>
      <p:sp>
        <p:nvSpPr>
          <p:cNvPr id="3" name="Google Shape;3595;p40">
            <a:extLst>
              <a:ext uri="{FF2B5EF4-FFF2-40B4-BE49-F238E27FC236}">
                <a16:creationId xmlns:a16="http://schemas.microsoft.com/office/drawing/2014/main" id="{4093DDF2-1AB4-B1E8-D2D2-7BFC501A55F6}"/>
              </a:ext>
            </a:extLst>
          </p:cNvPr>
          <p:cNvSpPr txBox="1">
            <a:spLocks/>
          </p:cNvSpPr>
          <p:nvPr/>
        </p:nvSpPr>
        <p:spPr>
          <a:xfrm>
            <a:off x="4292796" y="2794593"/>
            <a:ext cx="316678" cy="46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600" b="0" dirty="0">
                <a:solidFill>
                  <a:schemeClr val="tx1"/>
                </a:solidFill>
                <a:latin typeface="B612 Mono" panose="020B0604020202020204" charset="0"/>
                <a:sym typeface="Wingdings" panose="05000000000000000000" pitchFamily="2" charset="2"/>
              </a:rPr>
              <a:t> </a:t>
            </a:r>
            <a:endParaRPr lang="en-US" sz="1600" b="0" dirty="0">
              <a:solidFill>
                <a:schemeClr val="tx1"/>
              </a:solidFill>
              <a:latin typeface="B612 Mono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" name="Google Shape;3887;p49"/>
          <p:cNvSpPr txBox="1">
            <a:spLocks noGrp="1"/>
          </p:cNvSpPr>
          <p:nvPr>
            <p:ph type="title"/>
          </p:nvPr>
        </p:nvSpPr>
        <p:spPr>
          <a:xfrm>
            <a:off x="715100" y="633196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APPROACH</a:t>
            </a:r>
            <a:endParaRPr dirty="0"/>
          </a:p>
        </p:txBody>
      </p:sp>
      <p:sp>
        <p:nvSpPr>
          <p:cNvPr id="4" name="Google Shape;3887;p49">
            <a:extLst>
              <a:ext uri="{FF2B5EF4-FFF2-40B4-BE49-F238E27FC236}">
                <a16:creationId xmlns:a16="http://schemas.microsoft.com/office/drawing/2014/main" id="{EF8C1E5C-A260-7AA9-A0DD-C4920CC28663}"/>
              </a:ext>
            </a:extLst>
          </p:cNvPr>
          <p:cNvSpPr txBox="1">
            <a:spLocks/>
          </p:cNvSpPr>
          <p:nvPr/>
        </p:nvSpPr>
        <p:spPr>
          <a:xfrm>
            <a:off x="2193635" y="4015029"/>
            <a:ext cx="2781682" cy="39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500" b="0" dirty="0"/>
              <a:t>Add more features</a:t>
            </a:r>
          </a:p>
        </p:txBody>
      </p:sp>
      <p:sp>
        <p:nvSpPr>
          <p:cNvPr id="6" name="Google Shape;3887;p49">
            <a:extLst>
              <a:ext uri="{FF2B5EF4-FFF2-40B4-BE49-F238E27FC236}">
                <a16:creationId xmlns:a16="http://schemas.microsoft.com/office/drawing/2014/main" id="{5CB7523D-3F9F-A5C5-93B9-5128B582EBF3}"/>
              </a:ext>
            </a:extLst>
          </p:cNvPr>
          <p:cNvSpPr txBox="1">
            <a:spLocks/>
          </p:cNvSpPr>
          <p:nvPr/>
        </p:nvSpPr>
        <p:spPr>
          <a:xfrm>
            <a:off x="2193635" y="1247699"/>
            <a:ext cx="5181600" cy="844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500" b="0" dirty="0"/>
              <a:t>Divide the project into smaller parts</a:t>
            </a:r>
            <a:endParaRPr lang="en-US" sz="1500" b="0" dirty="0">
              <a:sym typeface="Wingdings" panose="05000000000000000000" pitchFamily="2" charset="2"/>
            </a:endParaRPr>
          </a:p>
          <a:p>
            <a:pPr algn="l"/>
            <a:endParaRPr lang="en-US" sz="1500" b="0" dirty="0"/>
          </a:p>
        </p:txBody>
      </p:sp>
      <p:sp>
        <p:nvSpPr>
          <p:cNvPr id="7" name="Google Shape;3887;p49">
            <a:extLst>
              <a:ext uri="{FF2B5EF4-FFF2-40B4-BE49-F238E27FC236}">
                <a16:creationId xmlns:a16="http://schemas.microsoft.com/office/drawing/2014/main" id="{6A0B68CA-5041-2A1F-E722-D01378A46D38}"/>
              </a:ext>
            </a:extLst>
          </p:cNvPr>
          <p:cNvSpPr txBox="1">
            <a:spLocks/>
          </p:cNvSpPr>
          <p:nvPr/>
        </p:nvSpPr>
        <p:spPr>
          <a:xfrm>
            <a:off x="2193635" y="1952582"/>
            <a:ext cx="3301999" cy="111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500" b="0" dirty="0"/>
              <a:t>Create a game that is compatible with server-based multiplayer </a:t>
            </a:r>
          </a:p>
          <a:p>
            <a:pPr algn="l"/>
            <a:endParaRPr lang="en-US" sz="1500" b="0" dirty="0"/>
          </a:p>
        </p:txBody>
      </p:sp>
      <p:sp>
        <p:nvSpPr>
          <p:cNvPr id="8" name="Google Shape;3887;p49">
            <a:extLst>
              <a:ext uri="{FF2B5EF4-FFF2-40B4-BE49-F238E27FC236}">
                <a16:creationId xmlns:a16="http://schemas.microsoft.com/office/drawing/2014/main" id="{C1F5D91F-510E-3D0C-EE6B-E97763AEB257}"/>
              </a:ext>
            </a:extLst>
          </p:cNvPr>
          <p:cNvSpPr txBox="1">
            <a:spLocks/>
          </p:cNvSpPr>
          <p:nvPr/>
        </p:nvSpPr>
        <p:spPr>
          <a:xfrm>
            <a:off x="5416196" y="1902508"/>
            <a:ext cx="2781682" cy="1148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500" b="0" dirty="0"/>
              <a:t>Create a server that supports multiple clients</a:t>
            </a:r>
          </a:p>
          <a:p>
            <a:pPr algn="l"/>
            <a:endParaRPr lang="en-US" sz="1500" b="0" dirty="0"/>
          </a:p>
        </p:txBody>
      </p:sp>
      <p:sp>
        <p:nvSpPr>
          <p:cNvPr id="9" name="Google Shape;3887;p49">
            <a:extLst>
              <a:ext uri="{FF2B5EF4-FFF2-40B4-BE49-F238E27FC236}">
                <a16:creationId xmlns:a16="http://schemas.microsoft.com/office/drawing/2014/main" id="{41CF7959-7B8E-5848-AD4C-E9847029E672}"/>
              </a:ext>
            </a:extLst>
          </p:cNvPr>
          <p:cNvSpPr txBox="1">
            <a:spLocks/>
          </p:cNvSpPr>
          <p:nvPr/>
        </p:nvSpPr>
        <p:spPr>
          <a:xfrm>
            <a:off x="2193635" y="3233305"/>
            <a:ext cx="6235365" cy="470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500" b="0" dirty="0"/>
              <a:t>Test and debug [fix race conditions / ensure that scores are accurately recorded]</a:t>
            </a:r>
          </a:p>
        </p:txBody>
      </p:sp>
      <p:sp>
        <p:nvSpPr>
          <p:cNvPr id="12" name="Google Shape;3887;p49">
            <a:extLst>
              <a:ext uri="{FF2B5EF4-FFF2-40B4-BE49-F238E27FC236}">
                <a16:creationId xmlns:a16="http://schemas.microsoft.com/office/drawing/2014/main" id="{0F082FED-A256-955F-ED79-982543F65948}"/>
              </a:ext>
            </a:extLst>
          </p:cNvPr>
          <p:cNvSpPr txBox="1">
            <a:spLocks/>
          </p:cNvSpPr>
          <p:nvPr/>
        </p:nvSpPr>
        <p:spPr>
          <a:xfrm>
            <a:off x="714999" y="1313541"/>
            <a:ext cx="17972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ym typeface="Wingdings" panose="05000000000000000000" pitchFamily="2" charset="2"/>
              </a:rPr>
              <a:t>STAGE 1</a:t>
            </a:r>
          </a:p>
        </p:txBody>
      </p:sp>
      <p:sp>
        <p:nvSpPr>
          <p:cNvPr id="13" name="Google Shape;3887;p49">
            <a:extLst>
              <a:ext uri="{FF2B5EF4-FFF2-40B4-BE49-F238E27FC236}">
                <a16:creationId xmlns:a16="http://schemas.microsoft.com/office/drawing/2014/main" id="{B32B23CE-2B11-726C-20A3-74EC98481C11}"/>
              </a:ext>
            </a:extLst>
          </p:cNvPr>
          <p:cNvSpPr txBox="1">
            <a:spLocks/>
          </p:cNvSpPr>
          <p:nvPr/>
        </p:nvSpPr>
        <p:spPr>
          <a:xfrm>
            <a:off x="714999" y="1843898"/>
            <a:ext cx="17972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ym typeface="Wingdings" panose="05000000000000000000" pitchFamily="2" charset="2"/>
              </a:rPr>
              <a:t>STAGE 2</a:t>
            </a:r>
          </a:p>
        </p:txBody>
      </p:sp>
      <p:sp>
        <p:nvSpPr>
          <p:cNvPr id="14" name="Google Shape;3887;p49">
            <a:extLst>
              <a:ext uri="{FF2B5EF4-FFF2-40B4-BE49-F238E27FC236}">
                <a16:creationId xmlns:a16="http://schemas.microsoft.com/office/drawing/2014/main" id="{E760540E-2566-8602-8489-37249D28B76C}"/>
              </a:ext>
            </a:extLst>
          </p:cNvPr>
          <p:cNvSpPr txBox="1">
            <a:spLocks/>
          </p:cNvSpPr>
          <p:nvPr/>
        </p:nvSpPr>
        <p:spPr>
          <a:xfrm>
            <a:off x="714999" y="2946955"/>
            <a:ext cx="17972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ym typeface="Wingdings" panose="05000000000000000000" pitchFamily="2" charset="2"/>
              </a:rPr>
              <a:t>STAGE 3</a:t>
            </a:r>
          </a:p>
        </p:txBody>
      </p:sp>
      <p:sp>
        <p:nvSpPr>
          <p:cNvPr id="15" name="Google Shape;3887;p49">
            <a:extLst>
              <a:ext uri="{FF2B5EF4-FFF2-40B4-BE49-F238E27FC236}">
                <a16:creationId xmlns:a16="http://schemas.microsoft.com/office/drawing/2014/main" id="{9C203A5F-533D-0E16-85EF-BAAA4CEF1162}"/>
              </a:ext>
            </a:extLst>
          </p:cNvPr>
          <p:cNvSpPr txBox="1">
            <a:spLocks/>
          </p:cNvSpPr>
          <p:nvPr/>
        </p:nvSpPr>
        <p:spPr>
          <a:xfrm>
            <a:off x="714999" y="3833201"/>
            <a:ext cx="179724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ym typeface="Wingdings" panose="05000000000000000000" pitchFamily="2" charset="2"/>
              </a:rPr>
              <a:t>STAGE 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7" name="Google Shape;4067;p56"/>
          <p:cNvSpPr txBox="1">
            <a:spLocks noGrp="1"/>
          </p:cNvSpPr>
          <p:nvPr>
            <p:ph type="title"/>
          </p:nvPr>
        </p:nvSpPr>
        <p:spPr>
          <a:xfrm>
            <a:off x="715050" y="684258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RESULTS</a:t>
            </a:r>
            <a:endParaRPr dirty="0"/>
          </a:p>
        </p:txBody>
      </p:sp>
      <p:sp>
        <p:nvSpPr>
          <p:cNvPr id="5" name="Google Shape;4067;p56">
            <a:extLst>
              <a:ext uri="{FF2B5EF4-FFF2-40B4-BE49-F238E27FC236}">
                <a16:creationId xmlns:a16="http://schemas.microsoft.com/office/drawing/2014/main" id="{17A7AF1D-AA92-EBF7-51C9-8D19A750DEAC}"/>
              </a:ext>
            </a:extLst>
          </p:cNvPr>
          <p:cNvSpPr txBox="1">
            <a:spLocks/>
          </p:cNvSpPr>
          <p:nvPr/>
        </p:nvSpPr>
        <p:spPr>
          <a:xfrm>
            <a:off x="1066032" y="1086705"/>
            <a:ext cx="7713900" cy="2970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2000" b="0" dirty="0"/>
              <a:t>A Tic-Tac-Toe game server that supports multiple clients over a LAN and allows players to enjoy a simple game and track their progress </a:t>
            </a:r>
          </a:p>
          <a:p>
            <a:pPr algn="l"/>
            <a:endParaRPr lang="en-US" sz="2000" b="0" dirty="0"/>
          </a:p>
          <a:p>
            <a:pPr algn="l"/>
            <a:endParaRPr lang="en-US" sz="2000" b="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3D607606-0087-5CB2-5878-CAE7340CCD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186" y="41268"/>
            <a:ext cx="8439627" cy="506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15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8" name="Google Shape;3548;p39"/>
          <p:cNvGrpSpPr/>
          <p:nvPr/>
        </p:nvGrpSpPr>
        <p:grpSpPr>
          <a:xfrm>
            <a:off x="1402286" y="2408595"/>
            <a:ext cx="6311986" cy="167825"/>
            <a:chOff x="1402286" y="2408595"/>
            <a:chExt cx="6311986" cy="167825"/>
          </a:xfrm>
        </p:grpSpPr>
        <p:grpSp>
          <p:nvGrpSpPr>
            <p:cNvPr id="3549" name="Google Shape;3549;p39"/>
            <p:cNvGrpSpPr/>
            <p:nvPr/>
          </p:nvGrpSpPr>
          <p:grpSpPr>
            <a:xfrm>
              <a:off x="1902754" y="2408595"/>
              <a:ext cx="176094" cy="167825"/>
              <a:chOff x="5091625" y="884725"/>
              <a:chExt cx="540000" cy="514800"/>
            </a:xfrm>
          </p:grpSpPr>
          <p:sp>
            <p:nvSpPr>
              <p:cNvPr id="3550" name="Google Shape;3550;p39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51" name="Google Shape;3551;p39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2" name="Google Shape;3552;p39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53" name="Google Shape;3553;p39"/>
            <p:cNvGrpSpPr/>
            <p:nvPr/>
          </p:nvGrpSpPr>
          <p:grpSpPr>
            <a:xfrm>
              <a:off x="1652520" y="2408595"/>
              <a:ext cx="176094" cy="167825"/>
              <a:chOff x="5091625" y="884725"/>
              <a:chExt cx="540000" cy="514800"/>
            </a:xfrm>
          </p:grpSpPr>
          <p:sp>
            <p:nvSpPr>
              <p:cNvPr id="3554" name="Google Shape;3554;p39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55" name="Google Shape;3555;p39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6" name="Google Shape;3556;p39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57" name="Google Shape;3557;p39"/>
            <p:cNvGrpSpPr/>
            <p:nvPr/>
          </p:nvGrpSpPr>
          <p:grpSpPr>
            <a:xfrm>
              <a:off x="1402286" y="2408595"/>
              <a:ext cx="176094" cy="167825"/>
              <a:chOff x="5091625" y="884725"/>
              <a:chExt cx="540000" cy="514800"/>
            </a:xfrm>
          </p:grpSpPr>
          <p:sp>
            <p:nvSpPr>
              <p:cNvPr id="3558" name="Google Shape;3558;p39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59" name="Google Shape;3559;p39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0" name="Google Shape;3560;p39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61" name="Google Shape;3561;p39"/>
            <p:cNvGrpSpPr/>
            <p:nvPr/>
          </p:nvGrpSpPr>
          <p:grpSpPr>
            <a:xfrm rot="5400000">
              <a:off x="4906907" y="-268665"/>
              <a:ext cx="92400" cy="5522330"/>
              <a:chOff x="-450510" y="405050"/>
              <a:chExt cx="154360" cy="9226951"/>
            </a:xfrm>
          </p:grpSpPr>
          <p:sp>
            <p:nvSpPr>
              <p:cNvPr id="3562" name="Google Shape;3562;p39"/>
              <p:cNvSpPr/>
              <p:nvPr/>
            </p:nvSpPr>
            <p:spPr>
              <a:xfrm>
                <a:off x="-450510" y="1157301"/>
                <a:ext cx="147900" cy="8474700"/>
              </a:xfrm>
              <a:prstGeom prst="roundRect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39"/>
              <p:cNvSpPr/>
              <p:nvPr/>
            </p:nvSpPr>
            <p:spPr>
              <a:xfrm>
                <a:off x="-444050" y="9065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39"/>
              <p:cNvSpPr/>
              <p:nvPr/>
            </p:nvSpPr>
            <p:spPr>
              <a:xfrm>
                <a:off x="-444050" y="4050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39"/>
              <p:cNvSpPr/>
              <p:nvPr/>
            </p:nvSpPr>
            <p:spPr>
              <a:xfrm>
                <a:off x="-444050" y="655800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66" name="Google Shape;3566;p39"/>
          <p:cNvSpPr txBox="1">
            <a:spLocks noGrp="1"/>
          </p:cNvSpPr>
          <p:nvPr>
            <p:ph type="title"/>
          </p:nvPr>
        </p:nvSpPr>
        <p:spPr>
          <a:xfrm>
            <a:off x="1080656" y="535000"/>
            <a:ext cx="6829338" cy="8979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/>
              <a:t>FURTHER STEPS</a:t>
            </a:r>
            <a:endParaRPr sz="3300" dirty="0"/>
          </a:p>
        </p:txBody>
      </p:sp>
      <p:sp>
        <p:nvSpPr>
          <p:cNvPr id="2" name="Google Shape;4067;p56">
            <a:extLst>
              <a:ext uri="{FF2B5EF4-FFF2-40B4-BE49-F238E27FC236}">
                <a16:creationId xmlns:a16="http://schemas.microsoft.com/office/drawing/2014/main" id="{09CBD5E1-428F-C57B-23E2-985FA4C71BCD}"/>
              </a:ext>
            </a:extLst>
          </p:cNvPr>
          <p:cNvSpPr txBox="1">
            <a:spLocks/>
          </p:cNvSpPr>
          <p:nvPr/>
        </p:nvSpPr>
        <p:spPr>
          <a:xfrm>
            <a:off x="921488" y="1657113"/>
            <a:ext cx="7873068" cy="2386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hrikhand"/>
              <a:buNone/>
              <a:defRPr sz="3300" b="1" i="0" u="none" strike="noStrike" cap="none">
                <a:solidFill>
                  <a:schemeClr val="dk1"/>
                </a:solidFill>
                <a:latin typeface="B612 Mono"/>
                <a:ea typeface="B612 Mono"/>
                <a:cs typeface="B612 Mono"/>
                <a:sym typeface="B612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457200" indent="-457200" algn="l">
              <a:buAutoNum type="arabicPeriod"/>
            </a:pPr>
            <a:r>
              <a:rPr lang="en-US" sz="1600" b="0" dirty="0"/>
              <a:t>Protection against cheating [with] no move preemption</a:t>
            </a:r>
          </a:p>
          <a:p>
            <a:pPr marL="457200" indent="-457200" algn="l">
              <a:buAutoNum type="arabicPeriod"/>
            </a:pPr>
            <a:endParaRPr lang="en-US" sz="1600" b="0" dirty="0"/>
          </a:p>
          <a:p>
            <a:pPr marL="457200" indent="-457200" algn="l">
              <a:buAutoNum type="arabicPeriod"/>
            </a:pPr>
            <a:r>
              <a:rPr lang="en-US" sz="1600" b="0" dirty="0"/>
              <a:t>Tournament tables [with] individual IDs or VLANs</a:t>
            </a:r>
          </a:p>
          <a:p>
            <a:pPr marL="457200" indent="-457200" algn="l">
              <a:buAutoNum type="arabicPeriod"/>
            </a:pPr>
            <a:endParaRPr lang="en-US" sz="1600" b="0" dirty="0"/>
          </a:p>
          <a:p>
            <a:pPr marL="457200" indent="-457200" algn="l">
              <a:buAutoNum type="arabicPeriod"/>
            </a:pPr>
            <a:r>
              <a:rPr lang="en-US" sz="1600" b="0" dirty="0"/>
              <a:t>Room for improvement [with] a customized interface</a:t>
            </a:r>
          </a:p>
          <a:p>
            <a:pPr marL="457200" indent="-457200" algn="l">
              <a:buAutoNum type="arabicPeriod"/>
            </a:pPr>
            <a:endParaRPr lang="en-US" sz="1600" b="0" dirty="0"/>
          </a:p>
          <a:p>
            <a:pPr marL="457200" indent="-457200" algn="l">
              <a:buAutoNum type="arabicPeriod"/>
            </a:pPr>
            <a:r>
              <a:rPr lang="en-US" sz="1600" b="0" dirty="0"/>
              <a:t>Server recovery [with] game state tracking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9" name="Google Shape;4029;p55"/>
          <p:cNvGrpSpPr/>
          <p:nvPr/>
        </p:nvGrpSpPr>
        <p:grpSpPr>
          <a:xfrm>
            <a:off x="1074836" y="1354920"/>
            <a:ext cx="3131911" cy="167825"/>
            <a:chOff x="1074836" y="1354920"/>
            <a:chExt cx="3131911" cy="167825"/>
          </a:xfrm>
        </p:grpSpPr>
        <p:grpSp>
          <p:nvGrpSpPr>
            <p:cNvPr id="4030" name="Google Shape;4030;p55"/>
            <p:cNvGrpSpPr/>
            <p:nvPr/>
          </p:nvGrpSpPr>
          <p:grpSpPr>
            <a:xfrm>
              <a:off x="1575304" y="1354920"/>
              <a:ext cx="176094" cy="167825"/>
              <a:chOff x="5091625" y="884725"/>
              <a:chExt cx="540000" cy="514800"/>
            </a:xfrm>
          </p:grpSpPr>
          <p:sp>
            <p:nvSpPr>
              <p:cNvPr id="4031" name="Google Shape;4031;p55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032" name="Google Shape;4032;p55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3" name="Google Shape;4033;p55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34" name="Google Shape;4034;p55"/>
            <p:cNvGrpSpPr/>
            <p:nvPr/>
          </p:nvGrpSpPr>
          <p:grpSpPr>
            <a:xfrm>
              <a:off x="1325070" y="1354920"/>
              <a:ext cx="176094" cy="167825"/>
              <a:chOff x="5091625" y="884725"/>
              <a:chExt cx="540000" cy="514800"/>
            </a:xfrm>
          </p:grpSpPr>
          <p:sp>
            <p:nvSpPr>
              <p:cNvPr id="4035" name="Google Shape;4035;p55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036" name="Google Shape;4036;p55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7" name="Google Shape;4037;p55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38" name="Google Shape;4038;p55"/>
            <p:cNvGrpSpPr/>
            <p:nvPr/>
          </p:nvGrpSpPr>
          <p:grpSpPr>
            <a:xfrm>
              <a:off x="1074836" y="1354920"/>
              <a:ext cx="176094" cy="167825"/>
              <a:chOff x="5091625" y="884725"/>
              <a:chExt cx="540000" cy="514800"/>
            </a:xfrm>
          </p:grpSpPr>
          <p:sp>
            <p:nvSpPr>
              <p:cNvPr id="4039" name="Google Shape;4039;p55"/>
              <p:cNvSpPr/>
              <p:nvPr/>
            </p:nvSpPr>
            <p:spPr>
              <a:xfrm>
                <a:off x="5202475" y="982975"/>
                <a:ext cx="318300" cy="318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040" name="Google Shape;4040;p55"/>
              <p:cNvCxnSpPr/>
              <p:nvPr/>
            </p:nvCxnSpPr>
            <p:spPr>
              <a:xfrm>
                <a:off x="5091625" y="1142125"/>
                <a:ext cx="540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41" name="Google Shape;4041;p55"/>
              <p:cNvCxnSpPr/>
              <p:nvPr/>
            </p:nvCxnSpPr>
            <p:spPr>
              <a:xfrm>
                <a:off x="5361625" y="884725"/>
                <a:ext cx="0" cy="51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042" name="Google Shape;4042;p55"/>
            <p:cNvGrpSpPr/>
            <p:nvPr/>
          </p:nvGrpSpPr>
          <p:grpSpPr>
            <a:xfrm rot="5400000">
              <a:off x="2981038" y="259316"/>
              <a:ext cx="92400" cy="2359018"/>
              <a:chOff x="-450510" y="405050"/>
              <a:chExt cx="154360" cy="3941551"/>
            </a:xfrm>
          </p:grpSpPr>
          <p:sp>
            <p:nvSpPr>
              <p:cNvPr id="4043" name="Google Shape;4043;p55"/>
              <p:cNvSpPr/>
              <p:nvPr/>
            </p:nvSpPr>
            <p:spPr>
              <a:xfrm>
                <a:off x="-450510" y="1157301"/>
                <a:ext cx="147900" cy="3189300"/>
              </a:xfrm>
              <a:prstGeom prst="roundRect">
                <a:avLst>
                  <a:gd name="adj" fmla="val 5000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5"/>
              <p:cNvSpPr/>
              <p:nvPr/>
            </p:nvSpPr>
            <p:spPr>
              <a:xfrm>
                <a:off x="-444050" y="9065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5"/>
              <p:cNvSpPr/>
              <p:nvPr/>
            </p:nvSpPr>
            <p:spPr>
              <a:xfrm>
                <a:off x="-444050" y="405050"/>
                <a:ext cx="147900" cy="147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5"/>
              <p:cNvSpPr/>
              <p:nvPr/>
            </p:nvSpPr>
            <p:spPr>
              <a:xfrm>
                <a:off x="-444050" y="655800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48" name="Google Shape;4048;p55"/>
          <p:cNvSpPr txBox="1">
            <a:spLocks noGrp="1"/>
          </p:cNvSpPr>
          <p:nvPr>
            <p:ph type="ctrTitle"/>
          </p:nvPr>
        </p:nvSpPr>
        <p:spPr>
          <a:xfrm>
            <a:off x="2431287" y="1837050"/>
            <a:ext cx="4281426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rutalist Style Technology Pitch Deck by Slidesgo">
  <a:themeElements>
    <a:clrScheme name="Simple Light">
      <a:dk1>
        <a:srgbClr val="9ADDFF"/>
      </a:dk1>
      <a:lt1>
        <a:srgbClr val="7B35AD"/>
      </a:lt1>
      <a:dk2>
        <a:srgbClr val="1D1D1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ADD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Brutalist Style Technology Pitch Deck by Slidesgo">
  <a:themeElements>
    <a:clrScheme name="Simple Light">
      <a:dk1>
        <a:srgbClr val="9ADDFF"/>
      </a:dk1>
      <a:lt1>
        <a:srgbClr val="7B35AD"/>
      </a:lt1>
      <a:dk2>
        <a:srgbClr val="1D1D1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9ADD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6581</TotalTime>
  <Words>248</Words>
  <Application>Microsoft Office PowerPoint</Application>
  <PresentationFormat>Экран (16:9)</PresentationFormat>
  <Paragraphs>52</Paragraphs>
  <Slides>8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7" baseType="lpstr">
      <vt:lpstr>Arial</vt:lpstr>
      <vt:lpstr>Bebas Neue</vt:lpstr>
      <vt:lpstr>Nunito Light</vt:lpstr>
      <vt:lpstr>B612 Mono</vt:lpstr>
      <vt:lpstr>Shrikhand</vt:lpstr>
      <vt:lpstr>Asap</vt:lpstr>
      <vt:lpstr>Wingdings</vt:lpstr>
      <vt:lpstr>Brutalist Style Technology Pitch Deck by Slidesgo</vt:lpstr>
      <vt:lpstr>1_Brutalist Style Technology Pitch Deck by Slidesgo</vt:lpstr>
      <vt:lpstr>GROUP CTRL+ALT+DEL</vt:lpstr>
      <vt:lpstr>WHAT WE AIM TO ACHIEVE</vt:lpstr>
      <vt:lpstr>LIMITATIONS OF EXISTING SOLUTIONS</vt:lpstr>
      <vt:lpstr>OUR APPROACH</vt:lpstr>
      <vt:lpstr>OUR RESULTS</vt:lpstr>
      <vt:lpstr>Презентация PowerPoint</vt:lpstr>
      <vt:lpstr>FURTHER STEPS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requirements</dc:title>
  <dc:creator>User</dc:creator>
  <cp:lastModifiedBy>александра яковлева</cp:lastModifiedBy>
  <cp:revision>19</cp:revision>
  <dcterms:modified xsi:type="dcterms:W3CDTF">2024-12-09T00:35:26Z</dcterms:modified>
</cp:coreProperties>
</file>